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06b693a846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6a9ba087674f44"/>
  </p:sldMasterIdLst>
  <p:sldIdLst>
    <p:sldId xmlns:r="http://schemas.openxmlformats.org/officeDocument/2006/relationships" id="256" r:id="Ra597f3013e4a4a89"/>
    <p:sldId xmlns:r="http://schemas.openxmlformats.org/officeDocument/2006/relationships" id="257" r:id="R809660a8c28e4fc2"/>
    <p:sldId xmlns:r="http://schemas.openxmlformats.org/officeDocument/2006/relationships" id="258" r:id="R738d5fe91bfa4f1d"/>
    <p:sldId xmlns:r="http://schemas.openxmlformats.org/officeDocument/2006/relationships" id="259" r:id="R946e1a3e15c7445c"/>
    <p:sldId xmlns:r="http://schemas.openxmlformats.org/officeDocument/2006/relationships" id="260" r:id="R43521d2f5b284796"/>
    <p:sldId xmlns:r="http://schemas.openxmlformats.org/officeDocument/2006/relationships" id="261" r:id="Ra623fe98301a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a9ba087674f44" /><Relationship Type="http://schemas.openxmlformats.org/officeDocument/2006/relationships/slide" Target="/ppt/slides/slide1.xml" Id="Ra597f3013e4a4a89" /><Relationship Type="http://schemas.openxmlformats.org/officeDocument/2006/relationships/slide" Target="/ppt/slides/slide2.xml" Id="R809660a8c28e4fc2" /><Relationship Type="http://schemas.openxmlformats.org/officeDocument/2006/relationships/slide" Target="/ppt/slides/slide3.xml" Id="R738d5fe91bfa4f1d" /><Relationship Type="http://schemas.openxmlformats.org/officeDocument/2006/relationships/slide" Target="/ppt/slides/slide4.xml" Id="R946e1a3e15c7445c" /><Relationship Type="http://schemas.openxmlformats.org/officeDocument/2006/relationships/slide" Target="/ppt/slides/slide5.xml" Id="R43521d2f5b284796" /><Relationship Type="http://schemas.openxmlformats.org/officeDocument/2006/relationships/slide" Target="/ppt/slides/slide6.xml" Id="Ra623fe98301a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10c5edb514d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f5f0324c24341" /><Relationship Type="http://schemas.openxmlformats.org/officeDocument/2006/relationships/theme" Target="/ppt/slideMasters/theme/theme1.xml" Id="R88cefe86c6d6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af5f0324c243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7f791f9a4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f0818dd2d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e3ce1e31246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cc2d88f9a49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dfe3c6d2e45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1247af39c4c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DAHL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Feddersens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924 466 804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DAHL AS</a:t>
            </a:r>
          </a:p>
        </p:txBody>
      </p:sp>
    </p:spTree>
  </p:cSld>
  <p:clrMapOvr>
    <a:masterClrMapping xmlns:a="http://schemas.openxmlformats.org/drawingml/2006/main"/>
  </p:clrMapOvr>
</p:sld>
</file>