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a486162da442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98592e02494214"/>
  </p:sldMasterIdLst>
  <p:sldIdLst>
    <p:sldId xmlns:r="http://schemas.openxmlformats.org/officeDocument/2006/relationships" id="256" r:id="Ra9862ad9797c4113"/>
    <p:sldId xmlns:r="http://schemas.openxmlformats.org/officeDocument/2006/relationships" id="257" r:id="Rfb60b937312b4f5c"/>
    <p:sldId xmlns:r="http://schemas.openxmlformats.org/officeDocument/2006/relationships" id="258" r:id="Rbed3c71d3984451b"/>
    <p:sldId xmlns:r="http://schemas.openxmlformats.org/officeDocument/2006/relationships" id="259" r:id="R76c3e99ec7794fcc"/>
    <p:sldId xmlns:r="http://schemas.openxmlformats.org/officeDocument/2006/relationships" id="260" r:id="Re12a4a6f87344176"/>
    <p:sldId xmlns:r="http://schemas.openxmlformats.org/officeDocument/2006/relationships" id="261" r:id="Redaf7f7c6eaf4a02"/>
    <p:sldId xmlns:r="http://schemas.openxmlformats.org/officeDocument/2006/relationships" id="262" r:id="R6e3efbece62a4b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98592e02494214" /><Relationship Type="http://schemas.openxmlformats.org/officeDocument/2006/relationships/slide" Target="/ppt/slides/slide1.xml" Id="Ra9862ad9797c4113" /><Relationship Type="http://schemas.openxmlformats.org/officeDocument/2006/relationships/slide" Target="/ppt/slides/slide2.xml" Id="Rfb60b937312b4f5c" /><Relationship Type="http://schemas.openxmlformats.org/officeDocument/2006/relationships/slide" Target="/ppt/slides/slide3.xml" Id="Rbed3c71d3984451b" /><Relationship Type="http://schemas.openxmlformats.org/officeDocument/2006/relationships/slide" Target="/ppt/slides/slide4.xml" Id="R76c3e99ec7794fcc" /><Relationship Type="http://schemas.openxmlformats.org/officeDocument/2006/relationships/slide" Target="/ppt/slides/slide5.xml" Id="Re12a4a6f87344176" /><Relationship Type="http://schemas.openxmlformats.org/officeDocument/2006/relationships/slide" Target="/ppt/slides/slide6.xml" Id="Redaf7f7c6eaf4a02" /><Relationship Type="http://schemas.openxmlformats.org/officeDocument/2006/relationships/slide" Target="/ppt/slides/slide7.xml" Id="R6e3efbece62a4b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bafb64fe5644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d9de29d4d401c" /><Relationship Type="http://schemas.openxmlformats.org/officeDocument/2006/relationships/theme" Target="/ppt/slideMasters/theme/theme1.xml" Id="R6a124cbdc35b4e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9d9de29d4d40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b14a7413a49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d1a65c9df44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30c19569a4a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9cae41b4044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7665931c24b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3af7cdc9f43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6db8cbc5e4f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SØSTRENE HINNA UTBYGGING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SØSTRENE HINNA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SØSTRENE HINNA UTBYGGING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SØSTRENE HINNA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SØSTRENE HINNA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SØSTRENE HINNA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5 703 558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4 498 364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6 108 480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SØSTRENE HINNA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ØGREID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SØSTRENE HINNA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Øgreid AS, Løkkeveien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924 463 511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SØSTRENE HINNA UTBYGGING AS</a:t>
            </a:r>
          </a:p>
        </p:txBody>
      </p:sp>
    </p:spTree>
  </p:cSld>
  <p:clrMapOvr>
    <a:masterClrMapping xmlns:a="http://schemas.openxmlformats.org/drawingml/2006/main"/>
  </p:clrMapOvr>
</p:sld>
</file>