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33b9615302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5d00142304939"/>
  </p:sldMasterIdLst>
  <p:sldIdLst>
    <p:sldId xmlns:r="http://schemas.openxmlformats.org/officeDocument/2006/relationships" id="256" r:id="R2c51443d253248d8"/>
    <p:sldId xmlns:r="http://schemas.openxmlformats.org/officeDocument/2006/relationships" id="257" r:id="Re43d5903725046b8"/>
    <p:sldId xmlns:r="http://schemas.openxmlformats.org/officeDocument/2006/relationships" id="258" r:id="Rafb420ef252b47e3"/>
    <p:sldId xmlns:r="http://schemas.openxmlformats.org/officeDocument/2006/relationships" id="259" r:id="Rd93400d45bca4d70"/>
    <p:sldId xmlns:r="http://schemas.openxmlformats.org/officeDocument/2006/relationships" id="260" r:id="Ra8a1e129320043be"/>
    <p:sldId xmlns:r="http://schemas.openxmlformats.org/officeDocument/2006/relationships" id="261" r:id="Rd0ac997931e94e0a"/>
    <p:sldId xmlns:r="http://schemas.openxmlformats.org/officeDocument/2006/relationships" id="262" r:id="R0110aec19b9a4e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5d00142304939" /><Relationship Type="http://schemas.openxmlformats.org/officeDocument/2006/relationships/slide" Target="/ppt/slides/slide1.xml" Id="R2c51443d253248d8" /><Relationship Type="http://schemas.openxmlformats.org/officeDocument/2006/relationships/slide" Target="/ppt/slides/slide2.xml" Id="Re43d5903725046b8" /><Relationship Type="http://schemas.openxmlformats.org/officeDocument/2006/relationships/slide" Target="/ppt/slides/slide3.xml" Id="Rafb420ef252b47e3" /><Relationship Type="http://schemas.openxmlformats.org/officeDocument/2006/relationships/slide" Target="/ppt/slides/slide4.xml" Id="Rd93400d45bca4d70" /><Relationship Type="http://schemas.openxmlformats.org/officeDocument/2006/relationships/slide" Target="/ppt/slides/slide5.xml" Id="Ra8a1e129320043be" /><Relationship Type="http://schemas.openxmlformats.org/officeDocument/2006/relationships/slide" Target="/ppt/slides/slide6.xml" Id="Rd0ac997931e94e0a" /><Relationship Type="http://schemas.openxmlformats.org/officeDocument/2006/relationships/slide" Target="/ppt/slides/slide7.xml" Id="R0110aec19b9a4e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60f9c76984f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35f71217f49ed" /><Relationship Type="http://schemas.openxmlformats.org/officeDocument/2006/relationships/theme" Target="/ppt/slideMasters/theme/theme1.xml" Id="R5ac0aa375428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a35f71217f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18acefb7442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a1953f2d4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75bc3906d46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71783983343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450d5c18540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85cb9339c44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c686bbd8b4d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KIGO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2 076 380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INGE GOA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TORHILD KRISTIN FIKSTVEDT GOA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Inge Goa, Kvernevikveien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924 460 415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KIGO HOLDING AS</a:t>
            </a:r>
          </a:p>
        </p:txBody>
      </p:sp>
    </p:spTree>
  </p:cSld>
  <p:clrMapOvr>
    <a:masterClrMapping xmlns:a="http://schemas.openxmlformats.org/drawingml/2006/main"/>
  </p:clrMapOvr>
</p:sld>
</file>