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ef38c5699e4a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2397065d264d7a"/>
  </p:sldMasterIdLst>
  <p:sldIdLst>
    <p:sldId xmlns:r="http://schemas.openxmlformats.org/officeDocument/2006/relationships" id="256" r:id="Rf9a2221b3d6b45e4"/>
    <p:sldId xmlns:r="http://schemas.openxmlformats.org/officeDocument/2006/relationships" id="257" r:id="Rd0bfe4d34e8a4e47"/>
    <p:sldId xmlns:r="http://schemas.openxmlformats.org/officeDocument/2006/relationships" id="258" r:id="Rffa11bcc0e4840ae"/>
    <p:sldId xmlns:r="http://schemas.openxmlformats.org/officeDocument/2006/relationships" id="259" r:id="R8af67d22ef674a02"/>
    <p:sldId xmlns:r="http://schemas.openxmlformats.org/officeDocument/2006/relationships" id="260" r:id="R3070dd85267941fb"/>
    <p:sldId xmlns:r="http://schemas.openxmlformats.org/officeDocument/2006/relationships" id="261" r:id="R74336bb4b6b44797"/>
    <p:sldId xmlns:r="http://schemas.openxmlformats.org/officeDocument/2006/relationships" id="262" r:id="Rbc1a810c5e2c40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2397065d264d7a" /><Relationship Type="http://schemas.openxmlformats.org/officeDocument/2006/relationships/slide" Target="/ppt/slides/slide1.xml" Id="Rf9a2221b3d6b45e4" /><Relationship Type="http://schemas.openxmlformats.org/officeDocument/2006/relationships/slide" Target="/ppt/slides/slide2.xml" Id="Rd0bfe4d34e8a4e47" /><Relationship Type="http://schemas.openxmlformats.org/officeDocument/2006/relationships/slide" Target="/ppt/slides/slide3.xml" Id="Rffa11bcc0e4840ae" /><Relationship Type="http://schemas.openxmlformats.org/officeDocument/2006/relationships/slide" Target="/ppt/slides/slide4.xml" Id="R8af67d22ef674a02" /><Relationship Type="http://schemas.openxmlformats.org/officeDocument/2006/relationships/slide" Target="/ppt/slides/slide5.xml" Id="R3070dd85267941fb" /><Relationship Type="http://schemas.openxmlformats.org/officeDocument/2006/relationships/slide" Target="/ppt/slides/slide6.xml" Id="R74336bb4b6b44797" /><Relationship Type="http://schemas.openxmlformats.org/officeDocument/2006/relationships/slide" Target="/ppt/slides/slide7.xml" Id="Rbc1a810c5e2c40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56f8cb0cd644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a047312fd4baa" /><Relationship Type="http://schemas.openxmlformats.org/officeDocument/2006/relationships/theme" Target="/ppt/slideMasters/theme/theme1.xml" Id="R35940884802244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ba047312fd4b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35cadb6a84c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91a14be1b48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483f68cbd4c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fb389d47f47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dd64280d244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0ed00b41b4e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fce7bfad341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LEAN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898 392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2 456 387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2 675 292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ERIK ANONSEN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LURA ANONSEN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Erik Anonsen, Egdeveien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924 448 016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HOLDING AS</a:t>
            </a:r>
          </a:p>
        </p:txBody>
      </p:sp>
    </p:spTree>
  </p:cSld>
  <p:clrMapOvr>
    <a:masterClrMapping xmlns:a="http://schemas.openxmlformats.org/drawingml/2006/main"/>
  </p:clrMapOvr>
</p:sld>
</file>