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1e0c453ab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abdbbe84449d1"/>
  </p:sldMasterIdLst>
  <p:sldIdLst>
    <p:sldId xmlns:r="http://schemas.openxmlformats.org/officeDocument/2006/relationships" id="256" r:id="Rfd30b79b691f4954"/>
    <p:sldId xmlns:r="http://schemas.openxmlformats.org/officeDocument/2006/relationships" id="257" r:id="R886c00310af7439f"/>
    <p:sldId xmlns:r="http://schemas.openxmlformats.org/officeDocument/2006/relationships" id="258" r:id="Ra1abc1e48164441a"/>
    <p:sldId xmlns:r="http://schemas.openxmlformats.org/officeDocument/2006/relationships" id="259" r:id="Rf59af40dfe9244c4"/>
    <p:sldId xmlns:r="http://schemas.openxmlformats.org/officeDocument/2006/relationships" id="260" r:id="R4d53e59034f54b2f"/>
    <p:sldId xmlns:r="http://schemas.openxmlformats.org/officeDocument/2006/relationships" id="261" r:id="R33dfcca8397046e8"/>
    <p:sldId xmlns:r="http://schemas.openxmlformats.org/officeDocument/2006/relationships" id="262" r:id="R05b9a9a9322c4f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abdbbe84449d1" /><Relationship Type="http://schemas.openxmlformats.org/officeDocument/2006/relationships/slide" Target="/ppt/slides/slide1.xml" Id="Rfd30b79b691f4954" /><Relationship Type="http://schemas.openxmlformats.org/officeDocument/2006/relationships/slide" Target="/ppt/slides/slide2.xml" Id="R886c00310af7439f" /><Relationship Type="http://schemas.openxmlformats.org/officeDocument/2006/relationships/slide" Target="/ppt/slides/slide3.xml" Id="Ra1abc1e48164441a" /><Relationship Type="http://schemas.openxmlformats.org/officeDocument/2006/relationships/slide" Target="/ppt/slides/slide4.xml" Id="Rf59af40dfe9244c4" /><Relationship Type="http://schemas.openxmlformats.org/officeDocument/2006/relationships/slide" Target="/ppt/slides/slide5.xml" Id="R4d53e59034f54b2f" /><Relationship Type="http://schemas.openxmlformats.org/officeDocument/2006/relationships/slide" Target="/ppt/slides/slide6.xml" Id="R33dfcca8397046e8" /><Relationship Type="http://schemas.openxmlformats.org/officeDocument/2006/relationships/slide" Target="/ppt/slides/slide7.xml" Id="R05b9a9a9322c4f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9d2678f70e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57ddb944a421e" /><Relationship Type="http://schemas.openxmlformats.org/officeDocument/2006/relationships/theme" Target="/ppt/slideMasters/theme/theme1.xml" Id="R156597ef252a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157ddb944a42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cdc1a02a48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5fd51a15e49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334bc332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d6b20460d46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08f1dbed4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9e1f942fb4a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123fd7b8246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KRIMERO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KRIMERO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2 454 880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2 461 879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MELHUS RØDNE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Melhus Rødne, Sandangersvingen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KRIMERO HOLDING AS</a:t>
            </a:r>
          </a:p>
        </p:txBody>
      </p:sp>
    </p:spTree>
  </p:cSld>
  <p:clrMapOvr>
    <a:masterClrMapping xmlns:a="http://schemas.openxmlformats.org/drawingml/2006/main"/>
  </p:clrMapOvr>
</p:sld>
</file>