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2d2a1996248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a9e40a60f447a3"/>
  </p:sldMasterIdLst>
  <p:sldIdLst>
    <p:sldId xmlns:r="http://schemas.openxmlformats.org/officeDocument/2006/relationships" id="256" r:id="R0478631518bd4c59"/>
    <p:sldId xmlns:r="http://schemas.openxmlformats.org/officeDocument/2006/relationships" id="257" r:id="Rf331fa70cbcc449f"/>
    <p:sldId xmlns:r="http://schemas.openxmlformats.org/officeDocument/2006/relationships" id="258" r:id="Re0f7d43ef8c34d74"/>
    <p:sldId xmlns:r="http://schemas.openxmlformats.org/officeDocument/2006/relationships" id="259" r:id="Re9d7c7c1b6af4b88"/>
    <p:sldId xmlns:r="http://schemas.openxmlformats.org/officeDocument/2006/relationships" id="260" r:id="R708a7a26790c483f"/>
    <p:sldId xmlns:r="http://schemas.openxmlformats.org/officeDocument/2006/relationships" id="261" r:id="R102ab0f37f6344fd"/>
    <p:sldId xmlns:r="http://schemas.openxmlformats.org/officeDocument/2006/relationships" id="262" r:id="R920483847839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9e40a60f447a3" /><Relationship Type="http://schemas.openxmlformats.org/officeDocument/2006/relationships/slide" Target="/ppt/slides/slide1.xml" Id="R0478631518bd4c59" /><Relationship Type="http://schemas.openxmlformats.org/officeDocument/2006/relationships/slide" Target="/ppt/slides/slide2.xml" Id="Rf331fa70cbcc449f" /><Relationship Type="http://schemas.openxmlformats.org/officeDocument/2006/relationships/slide" Target="/ppt/slides/slide3.xml" Id="Re0f7d43ef8c34d74" /><Relationship Type="http://schemas.openxmlformats.org/officeDocument/2006/relationships/slide" Target="/ppt/slides/slide4.xml" Id="Re9d7c7c1b6af4b88" /><Relationship Type="http://schemas.openxmlformats.org/officeDocument/2006/relationships/slide" Target="/ppt/slides/slide5.xml" Id="R708a7a26790c483f" /><Relationship Type="http://schemas.openxmlformats.org/officeDocument/2006/relationships/slide" Target="/ppt/slides/slide6.xml" Id="R102ab0f37f6344fd" /><Relationship Type="http://schemas.openxmlformats.org/officeDocument/2006/relationships/slide" Target="/ppt/slides/slide7.xml" Id="R920483847839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9847c2572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5c2d617b243af" /><Relationship Type="http://schemas.openxmlformats.org/officeDocument/2006/relationships/theme" Target="/ppt/slideMasters/theme/theme1.xml" Id="R8c824d17e591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5c2d617b243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bc2314b35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5e552687942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6b469bc3a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a7efe2ed7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7b7cff36445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fa04ef2c049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4107d59de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