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3e98ebbe474c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80920cbd6445fe"/>
  </p:sldMasterIdLst>
  <p:sldIdLst>
    <p:sldId xmlns:r="http://schemas.openxmlformats.org/officeDocument/2006/relationships" id="256" r:id="R4fe8449e54194f53"/>
    <p:sldId xmlns:r="http://schemas.openxmlformats.org/officeDocument/2006/relationships" id="257" r:id="R78bc9c1933364f0c"/>
    <p:sldId xmlns:r="http://schemas.openxmlformats.org/officeDocument/2006/relationships" id="258" r:id="R1e6fc75e1f1d4184"/>
    <p:sldId xmlns:r="http://schemas.openxmlformats.org/officeDocument/2006/relationships" id="259" r:id="Rf88bf2ef3205426b"/>
    <p:sldId xmlns:r="http://schemas.openxmlformats.org/officeDocument/2006/relationships" id="260" r:id="R9598113ce0db4174"/>
    <p:sldId xmlns:r="http://schemas.openxmlformats.org/officeDocument/2006/relationships" id="261" r:id="R0e048673a3b640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80920cbd6445fe" /><Relationship Type="http://schemas.openxmlformats.org/officeDocument/2006/relationships/slide" Target="/ppt/slides/slide1.xml" Id="R4fe8449e54194f53" /><Relationship Type="http://schemas.openxmlformats.org/officeDocument/2006/relationships/slide" Target="/ppt/slides/slide2.xml" Id="R78bc9c1933364f0c" /><Relationship Type="http://schemas.openxmlformats.org/officeDocument/2006/relationships/slide" Target="/ppt/slides/slide3.xml" Id="R1e6fc75e1f1d4184" /><Relationship Type="http://schemas.openxmlformats.org/officeDocument/2006/relationships/slide" Target="/ppt/slides/slide4.xml" Id="Rf88bf2ef3205426b" /><Relationship Type="http://schemas.openxmlformats.org/officeDocument/2006/relationships/slide" Target="/ppt/slides/slide5.xml" Id="R9598113ce0db4174" /><Relationship Type="http://schemas.openxmlformats.org/officeDocument/2006/relationships/slide" Target="/ppt/slides/slide6.xml" Id="R0e048673a3b640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eeacd3a47849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7b6ebef4043d7" /><Relationship Type="http://schemas.openxmlformats.org/officeDocument/2006/relationships/theme" Target="/ppt/slideMasters/theme/theme1.xml" Id="Rc6cfab14b9ed48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d7b6ebef4043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10d0bf8584b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fb633fa3047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50d0e0a6942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b58660e7844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a46b8690449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cd82aa66247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APPRENT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APPRENT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APPRENT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APPRENT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APPRENT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APPRENT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APPRENT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924 445 378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APPRENT AS</a:t>
            </a:r>
          </a:p>
        </p:txBody>
      </p:sp>
    </p:spTree>
  </p:cSld>
  <p:clrMapOvr>
    <a:masterClrMapping xmlns:a="http://schemas.openxmlformats.org/drawingml/2006/main"/>
  </p:clrMapOvr>
</p:sld>
</file>