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0bdcc4efca5477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6250ff146db4915"/>
  </p:sldMasterIdLst>
  <p:sldIdLst>
    <p:sldId xmlns:r="http://schemas.openxmlformats.org/officeDocument/2006/relationships" id="256" r:id="Ra25792ecba2a4aee"/>
    <p:sldId xmlns:r="http://schemas.openxmlformats.org/officeDocument/2006/relationships" id="257" r:id="R5f3a3b05d56d476d"/>
    <p:sldId xmlns:r="http://schemas.openxmlformats.org/officeDocument/2006/relationships" id="258" r:id="R1f1618b57b1a4454"/>
    <p:sldId xmlns:r="http://schemas.openxmlformats.org/officeDocument/2006/relationships" id="259" r:id="R670652f3f4e542ab"/>
    <p:sldId xmlns:r="http://schemas.openxmlformats.org/officeDocument/2006/relationships" id="260" r:id="Ra8ebb8d8857e463b"/>
    <p:sldId xmlns:r="http://schemas.openxmlformats.org/officeDocument/2006/relationships" id="261" r:id="Ra8fcc8ee49d341c2"/>
    <p:sldId xmlns:r="http://schemas.openxmlformats.org/officeDocument/2006/relationships" id="262" r:id="R41892b1e79144ea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6250ff146db4915" /><Relationship Type="http://schemas.openxmlformats.org/officeDocument/2006/relationships/slide" Target="/ppt/slides/slide1.xml" Id="Ra25792ecba2a4aee" /><Relationship Type="http://schemas.openxmlformats.org/officeDocument/2006/relationships/slide" Target="/ppt/slides/slide2.xml" Id="R5f3a3b05d56d476d" /><Relationship Type="http://schemas.openxmlformats.org/officeDocument/2006/relationships/slide" Target="/ppt/slides/slide3.xml" Id="R1f1618b57b1a4454" /><Relationship Type="http://schemas.openxmlformats.org/officeDocument/2006/relationships/slide" Target="/ppt/slides/slide4.xml" Id="R670652f3f4e542ab" /><Relationship Type="http://schemas.openxmlformats.org/officeDocument/2006/relationships/slide" Target="/ppt/slides/slide5.xml" Id="Ra8ebb8d8857e463b" /><Relationship Type="http://schemas.openxmlformats.org/officeDocument/2006/relationships/slide" Target="/ppt/slides/slide6.xml" Id="Ra8fcc8ee49d341c2" /><Relationship Type="http://schemas.openxmlformats.org/officeDocument/2006/relationships/slide" Target="/ppt/slides/slide7.xml" Id="R41892b1e79144ea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af38b4bea98444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4e40f5b65d4cd7" /><Relationship Type="http://schemas.openxmlformats.org/officeDocument/2006/relationships/theme" Target="/ppt/slideMasters/theme/theme1.xml" Id="R7ebd525d777e4d6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94e40f5b65d4cd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7f3ee2ffce4aa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b00b97ce1745f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fccbf87fe945a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1a64fdf5644e1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8afbc0de954c0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f92d6355db44d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73bc85778f4ef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HONU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HONU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HONU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HONU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HONU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HONU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2 797 374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1 711 408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1 481 133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4 460 581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5 157 922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HONU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VIDRINGSTAD KNUT ERIK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HONU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Nedre Tordenskjolds gate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4009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924 438 517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HONU AS</a:t>
            </a:r>
          </a:p>
        </p:txBody>
      </p:sp>
    </p:spTree>
  </p:cSld>
  <p:clrMapOvr>
    <a:masterClrMapping xmlns:a="http://schemas.openxmlformats.org/drawingml/2006/main"/>
  </p:clrMapOvr>
</p:sld>
</file>