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1ca3c459b4d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69bfa8aec14887"/>
  </p:sldMasterIdLst>
  <p:sldIdLst>
    <p:sldId xmlns:r="http://schemas.openxmlformats.org/officeDocument/2006/relationships" id="256" r:id="Ra2b20c6f6e0041cd"/>
    <p:sldId xmlns:r="http://schemas.openxmlformats.org/officeDocument/2006/relationships" id="257" r:id="R70609f93002740c3"/>
    <p:sldId xmlns:r="http://schemas.openxmlformats.org/officeDocument/2006/relationships" id="258" r:id="R1a39e3ffb0764eb2"/>
    <p:sldId xmlns:r="http://schemas.openxmlformats.org/officeDocument/2006/relationships" id="259" r:id="R155b254b13a74a21"/>
    <p:sldId xmlns:r="http://schemas.openxmlformats.org/officeDocument/2006/relationships" id="260" r:id="R1f3992b224af471c"/>
    <p:sldId xmlns:r="http://schemas.openxmlformats.org/officeDocument/2006/relationships" id="261" r:id="Re3bbc2b7316743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9bfa8aec14887" /><Relationship Type="http://schemas.openxmlformats.org/officeDocument/2006/relationships/slide" Target="/ppt/slides/slide1.xml" Id="Ra2b20c6f6e0041cd" /><Relationship Type="http://schemas.openxmlformats.org/officeDocument/2006/relationships/slide" Target="/ppt/slides/slide2.xml" Id="R70609f93002740c3" /><Relationship Type="http://schemas.openxmlformats.org/officeDocument/2006/relationships/slide" Target="/ppt/slides/slide3.xml" Id="R1a39e3ffb0764eb2" /><Relationship Type="http://schemas.openxmlformats.org/officeDocument/2006/relationships/slide" Target="/ppt/slides/slide4.xml" Id="R155b254b13a74a21" /><Relationship Type="http://schemas.openxmlformats.org/officeDocument/2006/relationships/slide" Target="/ppt/slides/slide5.xml" Id="R1f3992b224af471c" /><Relationship Type="http://schemas.openxmlformats.org/officeDocument/2006/relationships/slide" Target="/ppt/slides/slide6.xml" Id="Re3bbc2b7316743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f55854397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785af511f4492" /><Relationship Type="http://schemas.openxmlformats.org/officeDocument/2006/relationships/theme" Target="/ppt/slideMasters/theme/theme1.xml" Id="R8e848046bef6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785af511f44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58eacd71b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df38eeb1e43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c924b2ad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afd95585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d34a1960e44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7554d960d46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CPS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CPS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924 437 669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CPS CONSULTING AS</a:t>
            </a:r>
          </a:p>
        </p:txBody>
      </p:sp>
    </p:spTree>
  </p:cSld>
  <p:clrMapOvr>
    <a:masterClrMapping xmlns:a="http://schemas.openxmlformats.org/drawingml/2006/main"/>
  </p:clrMapOvr>
</p:sld>
</file>