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3e3411ea1f45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3cdb82a538444a"/>
  </p:sldMasterIdLst>
  <p:sldIdLst>
    <p:sldId xmlns:r="http://schemas.openxmlformats.org/officeDocument/2006/relationships" id="256" r:id="R333a04f8437543eb"/>
    <p:sldId xmlns:r="http://schemas.openxmlformats.org/officeDocument/2006/relationships" id="257" r:id="Re73ddbb5e3954240"/>
    <p:sldId xmlns:r="http://schemas.openxmlformats.org/officeDocument/2006/relationships" id="258" r:id="Rcd478bfaf50a49cc"/>
    <p:sldId xmlns:r="http://schemas.openxmlformats.org/officeDocument/2006/relationships" id="259" r:id="R301257fca6b84366"/>
    <p:sldId xmlns:r="http://schemas.openxmlformats.org/officeDocument/2006/relationships" id="260" r:id="Rf9a85ce5142544ac"/>
    <p:sldId xmlns:r="http://schemas.openxmlformats.org/officeDocument/2006/relationships" id="261" r:id="Redc694d569db42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3cdb82a538444a" /><Relationship Type="http://schemas.openxmlformats.org/officeDocument/2006/relationships/slide" Target="/ppt/slides/slide1.xml" Id="R333a04f8437543eb" /><Relationship Type="http://schemas.openxmlformats.org/officeDocument/2006/relationships/slide" Target="/ppt/slides/slide2.xml" Id="Re73ddbb5e3954240" /><Relationship Type="http://schemas.openxmlformats.org/officeDocument/2006/relationships/slide" Target="/ppt/slides/slide3.xml" Id="Rcd478bfaf50a49cc" /><Relationship Type="http://schemas.openxmlformats.org/officeDocument/2006/relationships/slide" Target="/ppt/slides/slide4.xml" Id="R301257fca6b84366" /><Relationship Type="http://schemas.openxmlformats.org/officeDocument/2006/relationships/slide" Target="/ppt/slides/slide5.xml" Id="Rf9a85ce5142544ac" /><Relationship Type="http://schemas.openxmlformats.org/officeDocument/2006/relationships/slide" Target="/ppt/slides/slide6.xml" Id="Redc694d569db42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d143ad422a42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42d4c18aac432d" /><Relationship Type="http://schemas.openxmlformats.org/officeDocument/2006/relationships/theme" Target="/ppt/slideMasters/theme/theme1.xml" Id="Rc731dc49729d4e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42d4c18aac43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ae75d74cd4f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659fea47947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79f4852c9541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784870a0b4c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f9d3fcb4047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c6e9b94bfe48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HÅKON BERGER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 BERGER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BERGER HOLDING AS ble etablert [år] og holder til i Frogner.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 BERGER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 BERGER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 BERGER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BERGER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 BERGER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Trondheimsveien 328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2016 Frogner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924 436 778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 BERGER HOLDING AS</a:t>
            </a:r>
          </a:p>
        </p:txBody>
      </p:sp>
    </p:spTree>
  </p:cSld>
  <p:clrMapOvr>
    <a:masterClrMapping xmlns:a="http://schemas.openxmlformats.org/drawingml/2006/main"/>
  </p:clrMapOvr>
</p:sld>
</file>