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bfa2d1921d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4d4bf9eddd4474"/>
  </p:sldMasterIdLst>
  <p:sldIdLst>
    <p:sldId xmlns:r="http://schemas.openxmlformats.org/officeDocument/2006/relationships" id="256" r:id="Re764afd35788400d"/>
    <p:sldId xmlns:r="http://schemas.openxmlformats.org/officeDocument/2006/relationships" id="257" r:id="R44b445bae97349c2"/>
    <p:sldId xmlns:r="http://schemas.openxmlformats.org/officeDocument/2006/relationships" id="258" r:id="R01c99866ae054898"/>
    <p:sldId xmlns:r="http://schemas.openxmlformats.org/officeDocument/2006/relationships" id="259" r:id="R5aaee95d2b6a4175"/>
    <p:sldId xmlns:r="http://schemas.openxmlformats.org/officeDocument/2006/relationships" id="260" r:id="R3470f1e3d76e4728"/>
    <p:sldId xmlns:r="http://schemas.openxmlformats.org/officeDocument/2006/relationships" id="261" r:id="R4f72a196fb33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d4bf9eddd4474" /><Relationship Type="http://schemas.openxmlformats.org/officeDocument/2006/relationships/slide" Target="/ppt/slides/slide1.xml" Id="Re764afd35788400d" /><Relationship Type="http://schemas.openxmlformats.org/officeDocument/2006/relationships/slide" Target="/ppt/slides/slide2.xml" Id="R44b445bae97349c2" /><Relationship Type="http://schemas.openxmlformats.org/officeDocument/2006/relationships/slide" Target="/ppt/slides/slide3.xml" Id="R01c99866ae054898" /><Relationship Type="http://schemas.openxmlformats.org/officeDocument/2006/relationships/slide" Target="/ppt/slides/slide4.xml" Id="R5aaee95d2b6a4175" /><Relationship Type="http://schemas.openxmlformats.org/officeDocument/2006/relationships/slide" Target="/ppt/slides/slide5.xml" Id="R3470f1e3d76e4728" /><Relationship Type="http://schemas.openxmlformats.org/officeDocument/2006/relationships/slide" Target="/ppt/slides/slide6.xml" Id="R4f72a196fb33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66c90ba5343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71b113cf241ff" /><Relationship Type="http://schemas.openxmlformats.org/officeDocument/2006/relationships/theme" Target="/ppt/slideMasters/theme/theme1.xml" Id="R97a7224d992b49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d71b113cf2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59abd8be543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17746f1e3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d2abbeaa748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76fb4771f4e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ef624bf0449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3baea2f0247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