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08d1c34a6674c7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7bfec16a2b444a6"/>
  </p:sldMasterIdLst>
  <p:sldIdLst>
    <p:sldId xmlns:r="http://schemas.openxmlformats.org/officeDocument/2006/relationships" id="256" r:id="R4a58acc305804c95"/>
    <p:sldId xmlns:r="http://schemas.openxmlformats.org/officeDocument/2006/relationships" id="257" r:id="R43e9caf9f52a4023"/>
    <p:sldId xmlns:r="http://schemas.openxmlformats.org/officeDocument/2006/relationships" id="258" r:id="R80cf15909b894e15"/>
    <p:sldId xmlns:r="http://schemas.openxmlformats.org/officeDocument/2006/relationships" id="259" r:id="R9ba51ee252b244d7"/>
    <p:sldId xmlns:r="http://schemas.openxmlformats.org/officeDocument/2006/relationships" id="260" r:id="R22ec158998ff4387"/>
    <p:sldId xmlns:r="http://schemas.openxmlformats.org/officeDocument/2006/relationships" id="261" r:id="Rb18d3dce4c09491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7bfec16a2b444a6" /><Relationship Type="http://schemas.openxmlformats.org/officeDocument/2006/relationships/slide" Target="/ppt/slides/slide1.xml" Id="R4a58acc305804c95" /><Relationship Type="http://schemas.openxmlformats.org/officeDocument/2006/relationships/slide" Target="/ppt/slides/slide2.xml" Id="R43e9caf9f52a4023" /><Relationship Type="http://schemas.openxmlformats.org/officeDocument/2006/relationships/slide" Target="/ppt/slides/slide3.xml" Id="R80cf15909b894e15" /><Relationship Type="http://schemas.openxmlformats.org/officeDocument/2006/relationships/slide" Target="/ppt/slides/slide4.xml" Id="R9ba51ee252b244d7" /><Relationship Type="http://schemas.openxmlformats.org/officeDocument/2006/relationships/slide" Target="/ppt/slides/slide5.xml" Id="R22ec158998ff4387" /><Relationship Type="http://schemas.openxmlformats.org/officeDocument/2006/relationships/slide" Target="/ppt/slides/slide6.xml" Id="Rb18d3dce4c09491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b3eb05acc41476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6a4118eed045c6" /><Relationship Type="http://schemas.openxmlformats.org/officeDocument/2006/relationships/theme" Target="/ppt/slideMasters/theme/theme1.xml" Id="R155fe43d9a30435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26a4118eed045c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29a43afd6b46b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c27aef3d9d497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354af24598435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e29609d822487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d2bb517834439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0047ccf1f2431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LOADIT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LOADIT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LOADIT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LOADIT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LOADIT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LOADIT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924 428 708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LOADIT AS</a:t>
            </a:r>
          </a:p>
        </p:txBody>
      </p:sp>
    </p:spTree>
  </p:cSld>
  <p:clrMapOvr>
    <a:masterClrMapping xmlns:a="http://schemas.openxmlformats.org/drawingml/2006/main"/>
  </p:clrMapOvr>
</p:sld>
</file>