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78b5a5b3eb47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95384478954ef9"/>
  </p:sldMasterIdLst>
  <p:sldIdLst>
    <p:sldId xmlns:r="http://schemas.openxmlformats.org/officeDocument/2006/relationships" id="256" r:id="R358e6d9a84cb4a79"/>
    <p:sldId xmlns:r="http://schemas.openxmlformats.org/officeDocument/2006/relationships" id="257" r:id="R7ff7a656f88c4f76"/>
    <p:sldId xmlns:r="http://schemas.openxmlformats.org/officeDocument/2006/relationships" id="258" r:id="R072c8128017d4c0c"/>
    <p:sldId xmlns:r="http://schemas.openxmlformats.org/officeDocument/2006/relationships" id="259" r:id="R8fd7ca7608b14946"/>
    <p:sldId xmlns:r="http://schemas.openxmlformats.org/officeDocument/2006/relationships" id="260" r:id="Rd1ec222d92014cf0"/>
    <p:sldId xmlns:r="http://schemas.openxmlformats.org/officeDocument/2006/relationships" id="261" r:id="R7f3813beab4a4c2c"/>
    <p:sldId xmlns:r="http://schemas.openxmlformats.org/officeDocument/2006/relationships" id="262" r:id="R7594acb361d34b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5384478954ef9" /><Relationship Type="http://schemas.openxmlformats.org/officeDocument/2006/relationships/slide" Target="/ppt/slides/slide1.xml" Id="R358e6d9a84cb4a79" /><Relationship Type="http://schemas.openxmlformats.org/officeDocument/2006/relationships/slide" Target="/ppt/slides/slide2.xml" Id="R7ff7a656f88c4f76" /><Relationship Type="http://schemas.openxmlformats.org/officeDocument/2006/relationships/slide" Target="/ppt/slides/slide3.xml" Id="R072c8128017d4c0c" /><Relationship Type="http://schemas.openxmlformats.org/officeDocument/2006/relationships/slide" Target="/ppt/slides/slide4.xml" Id="R8fd7ca7608b14946" /><Relationship Type="http://schemas.openxmlformats.org/officeDocument/2006/relationships/slide" Target="/ppt/slides/slide5.xml" Id="Rd1ec222d92014cf0" /><Relationship Type="http://schemas.openxmlformats.org/officeDocument/2006/relationships/slide" Target="/ppt/slides/slide6.xml" Id="R7f3813beab4a4c2c" /><Relationship Type="http://schemas.openxmlformats.org/officeDocument/2006/relationships/slide" Target="/ppt/slides/slide7.xml" Id="R7594acb361d34b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81eb1c7a3847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fe415369747a1" /><Relationship Type="http://schemas.openxmlformats.org/officeDocument/2006/relationships/theme" Target="/ppt/slideMasters/theme/theme1.xml" Id="Rd5c9d5c29e384f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7fe415369747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eefbba1fd4e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d180d4e9243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cf1912ba149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b0842b7b443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cec10df344b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531c6539046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97741183045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 JAKHELLN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JAKHELLN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JAKHELLN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JAKHELLN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JAKHELLN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JAKHELLN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5 106 948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88 635 638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93 283 653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JAKHELLN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JAKHELLN JOHN JULIUS  –  95,8 %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HAREIDE ANDERS  –  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JAKHELLN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924 428 376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JAKHELLN HOLDING AS</a:t>
            </a:r>
          </a:p>
        </p:txBody>
      </p:sp>
    </p:spTree>
  </p:cSld>
  <p:clrMapOvr>
    <a:masterClrMapping xmlns:a="http://schemas.openxmlformats.org/drawingml/2006/main"/>
  </p:clrMapOvr>
</p:sld>
</file>