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5f868ac2d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06369cde74471"/>
  </p:sldMasterIdLst>
  <p:sldIdLst>
    <p:sldId xmlns:r="http://schemas.openxmlformats.org/officeDocument/2006/relationships" id="256" r:id="R3a4339ec4881499b"/>
    <p:sldId xmlns:r="http://schemas.openxmlformats.org/officeDocument/2006/relationships" id="257" r:id="R3fb4fd1584c44346"/>
    <p:sldId xmlns:r="http://schemas.openxmlformats.org/officeDocument/2006/relationships" id="258" r:id="Raf3453a1b25344cb"/>
    <p:sldId xmlns:r="http://schemas.openxmlformats.org/officeDocument/2006/relationships" id="259" r:id="Rdaf8bebc23a14095"/>
    <p:sldId xmlns:r="http://schemas.openxmlformats.org/officeDocument/2006/relationships" id="260" r:id="Re68d45d7fd924482"/>
    <p:sldId xmlns:r="http://schemas.openxmlformats.org/officeDocument/2006/relationships" id="261" r:id="R063ad370b58e48e5"/>
    <p:sldId xmlns:r="http://schemas.openxmlformats.org/officeDocument/2006/relationships" id="262" r:id="R7b51f47364f0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06369cde74471" /><Relationship Type="http://schemas.openxmlformats.org/officeDocument/2006/relationships/slide" Target="/ppt/slides/slide1.xml" Id="R3a4339ec4881499b" /><Relationship Type="http://schemas.openxmlformats.org/officeDocument/2006/relationships/slide" Target="/ppt/slides/slide2.xml" Id="R3fb4fd1584c44346" /><Relationship Type="http://schemas.openxmlformats.org/officeDocument/2006/relationships/slide" Target="/ppt/slides/slide3.xml" Id="Raf3453a1b25344cb" /><Relationship Type="http://schemas.openxmlformats.org/officeDocument/2006/relationships/slide" Target="/ppt/slides/slide4.xml" Id="Rdaf8bebc23a14095" /><Relationship Type="http://schemas.openxmlformats.org/officeDocument/2006/relationships/slide" Target="/ppt/slides/slide5.xml" Id="Re68d45d7fd924482" /><Relationship Type="http://schemas.openxmlformats.org/officeDocument/2006/relationships/slide" Target="/ppt/slides/slide6.xml" Id="R063ad370b58e48e5" /><Relationship Type="http://schemas.openxmlformats.org/officeDocument/2006/relationships/slide" Target="/ppt/slides/slide7.xml" Id="R7b51f47364f0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f97de68ba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b38f0f054b82" /><Relationship Type="http://schemas.openxmlformats.org/officeDocument/2006/relationships/theme" Target="/ppt/slideMasters/theme/theme1.xml" Id="R7f0198f60bdb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2b38f0f05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e504b5d50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c5c245393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d823723fc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5e265c679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d4057fc9a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f3bb4ab84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1abbbc68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KSO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6 688 361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SØIA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Søia Odden, Welhavens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3613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924 427 744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KSO AS</a:t>
            </a:r>
          </a:p>
        </p:txBody>
      </p:sp>
    </p:spTree>
  </p:cSld>
  <p:clrMapOvr>
    <a:masterClrMapping xmlns:a="http://schemas.openxmlformats.org/drawingml/2006/main"/>
  </p:clrMapOvr>
</p:sld>
</file>