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2329dd4ca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87e33bfe84fa8"/>
  </p:sldMasterIdLst>
  <p:sldIdLst>
    <p:sldId xmlns:r="http://schemas.openxmlformats.org/officeDocument/2006/relationships" id="256" r:id="R5442437c52324c9f"/>
    <p:sldId xmlns:r="http://schemas.openxmlformats.org/officeDocument/2006/relationships" id="257" r:id="R7964c0dc671e4e18"/>
    <p:sldId xmlns:r="http://schemas.openxmlformats.org/officeDocument/2006/relationships" id="258" r:id="R47ba278b7ae94e45"/>
    <p:sldId xmlns:r="http://schemas.openxmlformats.org/officeDocument/2006/relationships" id="259" r:id="Rd6fa3469f29247c4"/>
    <p:sldId xmlns:r="http://schemas.openxmlformats.org/officeDocument/2006/relationships" id="260" r:id="R893403312a014283"/>
    <p:sldId xmlns:r="http://schemas.openxmlformats.org/officeDocument/2006/relationships" id="261" r:id="R77ad3c48d07b4efa"/>
    <p:sldId xmlns:r="http://schemas.openxmlformats.org/officeDocument/2006/relationships" id="262" r:id="R4f0d09b07517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87e33bfe84fa8" /><Relationship Type="http://schemas.openxmlformats.org/officeDocument/2006/relationships/slide" Target="/ppt/slides/slide1.xml" Id="R5442437c52324c9f" /><Relationship Type="http://schemas.openxmlformats.org/officeDocument/2006/relationships/slide" Target="/ppt/slides/slide2.xml" Id="R7964c0dc671e4e18" /><Relationship Type="http://schemas.openxmlformats.org/officeDocument/2006/relationships/slide" Target="/ppt/slides/slide3.xml" Id="R47ba278b7ae94e45" /><Relationship Type="http://schemas.openxmlformats.org/officeDocument/2006/relationships/slide" Target="/ppt/slides/slide4.xml" Id="Rd6fa3469f29247c4" /><Relationship Type="http://schemas.openxmlformats.org/officeDocument/2006/relationships/slide" Target="/ppt/slides/slide5.xml" Id="R893403312a014283" /><Relationship Type="http://schemas.openxmlformats.org/officeDocument/2006/relationships/slide" Target="/ppt/slides/slide6.xml" Id="R77ad3c48d07b4efa" /><Relationship Type="http://schemas.openxmlformats.org/officeDocument/2006/relationships/slide" Target="/ppt/slides/slide7.xml" Id="R4f0d09b07517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884915c88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d0c80e7a34120" /><Relationship Type="http://schemas.openxmlformats.org/officeDocument/2006/relationships/theme" Target="/ppt/slideMasters/theme/theme1.xml" Id="Rcbb8a79e9469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d0c80e7a3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e16cdb660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93045590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4a915ff5b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682f11bd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de15d208a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34c3dbf42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0b82fca78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URANIENBORGVEIEN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URANIENBORGVEIEN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URANIENBORGVEIEN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URANIENBORGVEIEN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URANIENBORGVEIEN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URANIENBORGVEIEN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379 977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13 926 071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URANIENBORGVEIEN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 PANORAMA MELSOMVIK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URANIENBORGVEIEN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924 424 613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URANIENBORGVEIEN 3 AS</a:t>
            </a:r>
          </a:p>
        </p:txBody>
      </p:sp>
    </p:spTree>
  </p:cSld>
  <p:clrMapOvr>
    <a:masterClrMapping xmlns:a="http://schemas.openxmlformats.org/drawingml/2006/main"/>
  </p:clrMapOvr>
</p:sld>
</file>