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2166b9f3b24e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3248d44ce34e2e"/>
  </p:sldMasterIdLst>
  <p:sldIdLst>
    <p:sldId xmlns:r="http://schemas.openxmlformats.org/officeDocument/2006/relationships" id="256" r:id="R9c026eaadfe44780"/>
    <p:sldId xmlns:r="http://schemas.openxmlformats.org/officeDocument/2006/relationships" id="257" r:id="R07b6c1289407495c"/>
    <p:sldId xmlns:r="http://schemas.openxmlformats.org/officeDocument/2006/relationships" id="258" r:id="Rf0ee349d91c84bc0"/>
    <p:sldId xmlns:r="http://schemas.openxmlformats.org/officeDocument/2006/relationships" id="259" r:id="Re9cec9df4a8a44af"/>
    <p:sldId xmlns:r="http://schemas.openxmlformats.org/officeDocument/2006/relationships" id="260" r:id="Rb5c6c0f0c2b54096"/>
    <p:sldId xmlns:r="http://schemas.openxmlformats.org/officeDocument/2006/relationships" id="261" r:id="R615ed27a74654412"/>
    <p:sldId xmlns:r="http://schemas.openxmlformats.org/officeDocument/2006/relationships" id="262" r:id="Ra4f282b29e5546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3248d44ce34e2e" /><Relationship Type="http://schemas.openxmlformats.org/officeDocument/2006/relationships/slide" Target="/ppt/slides/slide1.xml" Id="R9c026eaadfe44780" /><Relationship Type="http://schemas.openxmlformats.org/officeDocument/2006/relationships/slide" Target="/ppt/slides/slide2.xml" Id="R07b6c1289407495c" /><Relationship Type="http://schemas.openxmlformats.org/officeDocument/2006/relationships/slide" Target="/ppt/slides/slide3.xml" Id="Rf0ee349d91c84bc0" /><Relationship Type="http://schemas.openxmlformats.org/officeDocument/2006/relationships/slide" Target="/ppt/slides/slide4.xml" Id="Re9cec9df4a8a44af" /><Relationship Type="http://schemas.openxmlformats.org/officeDocument/2006/relationships/slide" Target="/ppt/slides/slide5.xml" Id="Rb5c6c0f0c2b54096" /><Relationship Type="http://schemas.openxmlformats.org/officeDocument/2006/relationships/slide" Target="/ppt/slides/slide6.xml" Id="R615ed27a74654412" /><Relationship Type="http://schemas.openxmlformats.org/officeDocument/2006/relationships/slide" Target="/ppt/slides/slide7.xml" Id="Ra4f282b29e5546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b549e80ce64a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18aa31b6d4ce0" /><Relationship Type="http://schemas.openxmlformats.org/officeDocument/2006/relationships/theme" Target="/ppt/slideMasters/theme/theme1.xml" Id="R2690f07609534e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b18aa31b6d4c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df84a690d41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faa12d4d44e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a930ee3d742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074c4a8fe4c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b2e2abe7944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d568346dd43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f30940e724f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A-BYGG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A-BYGG EIENDOM AS ble etablert [år] og holder til i Kvinesdal.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−98 956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−179 344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1 215 047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AUSTERDALEN BYGG AS  –  57,1 %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GRINDLAND FRODE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KNABENES GLENN IVAR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ØYSÆD TORE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Kalvstølveien 316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4480 Kvinesdal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924 420 111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A-BYGG EIENDOM AS</a:t>
            </a:r>
          </a:p>
        </p:txBody>
      </p:sp>
    </p:spTree>
  </p:cSld>
  <p:clrMapOvr>
    <a:masterClrMapping xmlns:a="http://schemas.openxmlformats.org/drawingml/2006/main"/>
  </p:clrMapOvr>
</p:sld>
</file>