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d151e1c20648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6b28c8d64840e2"/>
  </p:sldMasterIdLst>
  <p:sldIdLst>
    <p:sldId xmlns:r="http://schemas.openxmlformats.org/officeDocument/2006/relationships" id="256" r:id="Rb860085996374a6e"/>
    <p:sldId xmlns:r="http://schemas.openxmlformats.org/officeDocument/2006/relationships" id="257" r:id="R1d915efe000243de"/>
    <p:sldId xmlns:r="http://schemas.openxmlformats.org/officeDocument/2006/relationships" id="258" r:id="Rdb597c13ccee472f"/>
    <p:sldId xmlns:r="http://schemas.openxmlformats.org/officeDocument/2006/relationships" id="259" r:id="Rfc301cd70f154594"/>
    <p:sldId xmlns:r="http://schemas.openxmlformats.org/officeDocument/2006/relationships" id="260" r:id="R15d0ac1fae4747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6b28c8d64840e2" /><Relationship Type="http://schemas.openxmlformats.org/officeDocument/2006/relationships/slide" Target="/ppt/slides/slide1.xml" Id="Rb860085996374a6e" /><Relationship Type="http://schemas.openxmlformats.org/officeDocument/2006/relationships/slide" Target="/ppt/slides/slide2.xml" Id="R1d915efe000243de" /><Relationship Type="http://schemas.openxmlformats.org/officeDocument/2006/relationships/slide" Target="/ppt/slides/slide3.xml" Id="Rdb597c13ccee472f" /><Relationship Type="http://schemas.openxmlformats.org/officeDocument/2006/relationships/slide" Target="/ppt/slides/slide4.xml" Id="Rfc301cd70f154594" /><Relationship Type="http://schemas.openxmlformats.org/officeDocument/2006/relationships/slide" Target="/ppt/slides/slide5.xml" Id="R15d0ac1fae4747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4890e417884f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23946aab543e4" /><Relationship Type="http://schemas.openxmlformats.org/officeDocument/2006/relationships/theme" Target="/ppt/slideMasters/theme/theme1.xml" Id="R32659442ccdf41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e23946aab543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3ffe4a9b74f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cc9c801ba43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2abcb7f2a44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76a39bd844f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712bd7d8746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SIRKEL BOLIG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SIRKEL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SIRKEL BOLIG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SIRKEL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SIRKEL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SIRKEL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924 413 166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SIRKEL BOLIG AS</a:t>
            </a:r>
          </a:p>
        </p:txBody>
      </p:sp>
    </p:spTree>
  </p:cSld>
  <p:clrMapOvr>
    <a:masterClrMapping xmlns:a="http://schemas.openxmlformats.org/drawingml/2006/main"/>
  </p:clrMapOvr>
</p:sld>
</file>