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664fef637646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d0e207f24f4a18"/>
  </p:sldMasterIdLst>
  <p:sldIdLst>
    <p:sldId xmlns:r="http://schemas.openxmlformats.org/officeDocument/2006/relationships" id="256" r:id="R50677436bc7d473c"/>
    <p:sldId xmlns:r="http://schemas.openxmlformats.org/officeDocument/2006/relationships" id="257" r:id="Rf75f4372a8a04bb0"/>
    <p:sldId xmlns:r="http://schemas.openxmlformats.org/officeDocument/2006/relationships" id="258" r:id="R20542adb89914985"/>
    <p:sldId xmlns:r="http://schemas.openxmlformats.org/officeDocument/2006/relationships" id="259" r:id="Raf1d15ed50344f88"/>
    <p:sldId xmlns:r="http://schemas.openxmlformats.org/officeDocument/2006/relationships" id="260" r:id="R76654c6908304258"/>
    <p:sldId xmlns:r="http://schemas.openxmlformats.org/officeDocument/2006/relationships" id="261" r:id="Ra4e0ea6c9a734949"/>
    <p:sldId xmlns:r="http://schemas.openxmlformats.org/officeDocument/2006/relationships" id="262" r:id="Rd8b63f50fe874d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d0e207f24f4a18" /><Relationship Type="http://schemas.openxmlformats.org/officeDocument/2006/relationships/slide" Target="/ppt/slides/slide1.xml" Id="R50677436bc7d473c" /><Relationship Type="http://schemas.openxmlformats.org/officeDocument/2006/relationships/slide" Target="/ppt/slides/slide2.xml" Id="Rf75f4372a8a04bb0" /><Relationship Type="http://schemas.openxmlformats.org/officeDocument/2006/relationships/slide" Target="/ppt/slides/slide3.xml" Id="R20542adb89914985" /><Relationship Type="http://schemas.openxmlformats.org/officeDocument/2006/relationships/slide" Target="/ppt/slides/slide4.xml" Id="Raf1d15ed50344f88" /><Relationship Type="http://schemas.openxmlformats.org/officeDocument/2006/relationships/slide" Target="/ppt/slides/slide5.xml" Id="R76654c6908304258" /><Relationship Type="http://schemas.openxmlformats.org/officeDocument/2006/relationships/slide" Target="/ppt/slides/slide6.xml" Id="Ra4e0ea6c9a734949" /><Relationship Type="http://schemas.openxmlformats.org/officeDocument/2006/relationships/slide" Target="/ppt/slides/slide7.xml" Id="Rd8b63f50fe874d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13afef48840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5a6fb870f4a36" /><Relationship Type="http://schemas.openxmlformats.org/officeDocument/2006/relationships/theme" Target="/ppt/slideMasters/theme/theme1.xml" Id="Rde1a495bc70b41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c5a6fb870f4a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7939324b349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a8e1c86c44c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2e9a9359045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cc5308c8749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f34b9c37343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5152788f842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ce2ab3a5d4b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TÆPP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TÆPP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TÆPP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TÆPP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TÆPP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TÆPP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615 300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−245 787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713 247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TÆPP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FINTECH GROUP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COLLECT PAYMENT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TÆPP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Porsatunet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4049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924 399 570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TÆPP AS</a:t>
            </a:r>
          </a:p>
        </p:txBody>
      </p:sp>
    </p:spTree>
  </p:cSld>
  <p:clrMapOvr>
    <a:masterClrMapping xmlns:a="http://schemas.openxmlformats.org/drawingml/2006/main"/>
  </p:clrMapOvr>
</p:sld>
</file>