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3b9e23c275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b34e369e6c45df"/>
  </p:sldMasterIdLst>
  <p:sldIdLst>
    <p:sldId xmlns:r="http://schemas.openxmlformats.org/officeDocument/2006/relationships" id="256" r:id="Rcdd45507eef64a49"/>
    <p:sldId xmlns:r="http://schemas.openxmlformats.org/officeDocument/2006/relationships" id="257" r:id="Rb90ff137e27e45c8"/>
    <p:sldId xmlns:r="http://schemas.openxmlformats.org/officeDocument/2006/relationships" id="258" r:id="Rc292856466004752"/>
    <p:sldId xmlns:r="http://schemas.openxmlformats.org/officeDocument/2006/relationships" id="259" r:id="R93270de7b1e14b9f"/>
    <p:sldId xmlns:r="http://schemas.openxmlformats.org/officeDocument/2006/relationships" id="260" r:id="Rf120bf7a968d4a0b"/>
    <p:sldId xmlns:r="http://schemas.openxmlformats.org/officeDocument/2006/relationships" id="261" r:id="R5c77f5af64164598"/>
    <p:sldId xmlns:r="http://schemas.openxmlformats.org/officeDocument/2006/relationships" id="262" r:id="R9cec60c54b41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34e369e6c45df" /><Relationship Type="http://schemas.openxmlformats.org/officeDocument/2006/relationships/slide" Target="/ppt/slides/slide1.xml" Id="Rcdd45507eef64a49" /><Relationship Type="http://schemas.openxmlformats.org/officeDocument/2006/relationships/slide" Target="/ppt/slides/slide2.xml" Id="Rb90ff137e27e45c8" /><Relationship Type="http://schemas.openxmlformats.org/officeDocument/2006/relationships/slide" Target="/ppt/slides/slide3.xml" Id="Rc292856466004752" /><Relationship Type="http://schemas.openxmlformats.org/officeDocument/2006/relationships/slide" Target="/ppt/slides/slide4.xml" Id="R93270de7b1e14b9f" /><Relationship Type="http://schemas.openxmlformats.org/officeDocument/2006/relationships/slide" Target="/ppt/slides/slide5.xml" Id="Rf120bf7a968d4a0b" /><Relationship Type="http://schemas.openxmlformats.org/officeDocument/2006/relationships/slide" Target="/ppt/slides/slide6.xml" Id="R5c77f5af64164598" /><Relationship Type="http://schemas.openxmlformats.org/officeDocument/2006/relationships/slide" Target="/ppt/slides/slide7.xml" Id="R9cec60c54b41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406624a02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593af3a6a4a44" /><Relationship Type="http://schemas.openxmlformats.org/officeDocument/2006/relationships/theme" Target="/ppt/slideMasters/theme/theme1.xml" Id="Raf39e0659d1d45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9593af3a6a4a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fa69aee3a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9fe6262704e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56d8d2c2440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61e70293f41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aad9a567f44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003a0da554d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df1207b7e4b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TEPPEHUSET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TEPPEHUSET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1 935 894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−190 152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−230 025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788 347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HAMRIN LASZLO MICHAEL 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Fannestrandvegen 134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924 378 034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TEPPEHUSET AS</a:t>
            </a:r>
          </a:p>
        </p:txBody>
      </p:sp>
    </p:spTree>
  </p:cSld>
  <p:clrMapOvr>
    <a:masterClrMapping xmlns:a="http://schemas.openxmlformats.org/drawingml/2006/main"/>
  </p:clrMapOvr>
</p:sld>
</file>