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f1b36bb9c45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4473240a184d47"/>
  </p:sldMasterIdLst>
  <p:sldIdLst>
    <p:sldId xmlns:r="http://schemas.openxmlformats.org/officeDocument/2006/relationships" id="256" r:id="R82d259fc558446b4"/>
    <p:sldId xmlns:r="http://schemas.openxmlformats.org/officeDocument/2006/relationships" id="257" r:id="Re785f504ed40432d"/>
    <p:sldId xmlns:r="http://schemas.openxmlformats.org/officeDocument/2006/relationships" id="258" r:id="R2de92575571045eb"/>
    <p:sldId xmlns:r="http://schemas.openxmlformats.org/officeDocument/2006/relationships" id="259" r:id="Rf4248a4b818d457c"/>
    <p:sldId xmlns:r="http://schemas.openxmlformats.org/officeDocument/2006/relationships" id="260" r:id="R8816b46a8aae4098"/>
    <p:sldId xmlns:r="http://schemas.openxmlformats.org/officeDocument/2006/relationships" id="261" r:id="Rf670b416e6a04469"/>
    <p:sldId xmlns:r="http://schemas.openxmlformats.org/officeDocument/2006/relationships" id="262" r:id="R60be28ee3b7446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4473240a184d47" /><Relationship Type="http://schemas.openxmlformats.org/officeDocument/2006/relationships/slide" Target="/ppt/slides/slide1.xml" Id="R82d259fc558446b4" /><Relationship Type="http://schemas.openxmlformats.org/officeDocument/2006/relationships/slide" Target="/ppt/slides/slide2.xml" Id="Re785f504ed40432d" /><Relationship Type="http://schemas.openxmlformats.org/officeDocument/2006/relationships/slide" Target="/ppt/slides/slide3.xml" Id="R2de92575571045eb" /><Relationship Type="http://schemas.openxmlformats.org/officeDocument/2006/relationships/slide" Target="/ppt/slides/slide4.xml" Id="Rf4248a4b818d457c" /><Relationship Type="http://schemas.openxmlformats.org/officeDocument/2006/relationships/slide" Target="/ppt/slides/slide5.xml" Id="R8816b46a8aae4098" /><Relationship Type="http://schemas.openxmlformats.org/officeDocument/2006/relationships/slide" Target="/ppt/slides/slide6.xml" Id="Rf670b416e6a04469" /><Relationship Type="http://schemas.openxmlformats.org/officeDocument/2006/relationships/slide" Target="/ppt/slides/slide7.xml" Id="R60be28ee3b7446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eaf9966b8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7552f03b64b8d" /><Relationship Type="http://schemas.openxmlformats.org/officeDocument/2006/relationships/theme" Target="/ppt/slideMasters/theme/theme1.xml" Id="Re1abf8dffd6d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f7552f03b6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fef12657f42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7416ea58643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3e8cc4a1244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44857422b40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61b7fae4f4d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e90de6d4d49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a0813378344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 INVEST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343 309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351 435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SKJEI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Høgåsen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martin.skjei@icloud.com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924 376 937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 INVEST AS</a:t>
            </a:r>
          </a:p>
        </p:txBody>
      </p:sp>
    </p:spTree>
  </p:cSld>
  <p:clrMapOvr>
    <a:masterClrMapping xmlns:a="http://schemas.openxmlformats.org/drawingml/2006/main"/>
  </p:clrMapOvr>
</p:sld>
</file>