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9cc8a0101347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0249b0d049486d"/>
  </p:sldMasterIdLst>
  <p:sldIdLst>
    <p:sldId xmlns:r="http://schemas.openxmlformats.org/officeDocument/2006/relationships" id="256" r:id="R98a2f41ba2914615"/>
    <p:sldId xmlns:r="http://schemas.openxmlformats.org/officeDocument/2006/relationships" id="257" r:id="Rbe42139170f445ff"/>
    <p:sldId xmlns:r="http://schemas.openxmlformats.org/officeDocument/2006/relationships" id="258" r:id="Reb5560dd32d64174"/>
    <p:sldId xmlns:r="http://schemas.openxmlformats.org/officeDocument/2006/relationships" id="259" r:id="Rf0a626c8527449a4"/>
    <p:sldId xmlns:r="http://schemas.openxmlformats.org/officeDocument/2006/relationships" id="260" r:id="R70a3e6f8d6574efb"/>
    <p:sldId xmlns:r="http://schemas.openxmlformats.org/officeDocument/2006/relationships" id="261" r:id="Rca81e425c55740d0"/>
    <p:sldId xmlns:r="http://schemas.openxmlformats.org/officeDocument/2006/relationships" id="262" r:id="R14b092a458994a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0249b0d049486d" /><Relationship Type="http://schemas.openxmlformats.org/officeDocument/2006/relationships/slide" Target="/ppt/slides/slide1.xml" Id="R98a2f41ba2914615" /><Relationship Type="http://schemas.openxmlformats.org/officeDocument/2006/relationships/slide" Target="/ppt/slides/slide2.xml" Id="Rbe42139170f445ff" /><Relationship Type="http://schemas.openxmlformats.org/officeDocument/2006/relationships/slide" Target="/ppt/slides/slide3.xml" Id="Reb5560dd32d64174" /><Relationship Type="http://schemas.openxmlformats.org/officeDocument/2006/relationships/slide" Target="/ppt/slides/slide4.xml" Id="Rf0a626c8527449a4" /><Relationship Type="http://schemas.openxmlformats.org/officeDocument/2006/relationships/slide" Target="/ppt/slides/slide5.xml" Id="R70a3e6f8d6574efb" /><Relationship Type="http://schemas.openxmlformats.org/officeDocument/2006/relationships/slide" Target="/ppt/slides/slide6.xml" Id="Rca81e425c55740d0" /><Relationship Type="http://schemas.openxmlformats.org/officeDocument/2006/relationships/slide" Target="/ppt/slides/slide7.xml" Id="R14b092a458994a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5093e6a9f04e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af34480bf4894" /><Relationship Type="http://schemas.openxmlformats.org/officeDocument/2006/relationships/theme" Target="/ppt/slideMasters/theme/theme1.xml" Id="R9b6e4e1d8a8049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9af34480bf48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ead037af747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ecea1c51640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bc8a3283f4b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ef22ed9f84e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9747fd99246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d7931de4249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94026935841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TIB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TIB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BJØRN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DISBERG JARLE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LEIN PETTER CHRISTOPHER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ØGLUND TOM ANDREAS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TIB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924 375 558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TIB EIENDOM AS</a:t>
            </a:r>
          </a:p>
        </p:txBody>
      </p:sp>
    </p:spTree>
  </p:cSld>
  <p:clrMapOvr>
    <a:masterClrMapping xmlns:a="http://schemas.openxmlformats.org/drawingml/2006/main"/>
  </p:clrMapOvr>
</p:sld>
</file>