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91a84a960e48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d4507bd8df4caa"/>
  </p:sldMasterIdLst>
  <p:sldIdLst>
    <p:sldId xmlns:r="http://schemas.openxmlformats.org/officeDocument/2006/relationships" id="256" r:id="Rdb4fee281b864442"/>
    <p:sldId xmlns:r="http://schemas.openxmlformats.org/officeDocument/2006/relationships" id="257" r:id="Reeed137d3eae4465"/>
    <p:sldId xmlns:r="http://schemas.openxmlformats.org/officeDocument/2006/relationships" id="258" r:id="R44a09f0563c74776"/>
    <p:sldId xmlns:r="http://schemas.openxmlformats.org/officeDocument/2006/relationships" id="259" r:id="R4a5ed6ddc18e4979"/>
    <p:sldId xmlns:r="http://schemas.openxmlformats.org/officeDocument/2006/relationships" id="260" r:id="Rd91d5867b6654025"/>
    <p:sldId xmlns:r="http://schemas.openxmlformats.org/officeDocument/2006/relationships" id="261" r:id="Rb7f4b2b780f64f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d4507bd8df4caa" /><Relationship Type="http://schemas.openxmlformats.org/officeDocument/2006/relationships/slide" Target="/ppt/slides/slide1.xml" Id="Rdb4fee281b864442" /><Relationship Type="http://schemas.openxmlformats.org/officeDocument/2006/relationships/slide" Target="/ppt/slides/slide2.xml" Id="Reeed137d3eae4465" /><Relationship Type="http://schemas.openxmlformats.org/officeDocument/2006/relationships/slide" Target="/ppt/slides/slide3.xml" Id="R44a09f0563c74776" /><Relationship Type="http://schemas.openxmlformats.org/officeDocument/2006/relationships/slide" Target="/ppt/slides/slide4.xml" Id="R4a5ed6ddc18e4979" /><Relationship Type="http://schemas.openxmlformats.org/officeDocument/2006/relationships/slide" Target="/ppt/slides/slide5.xml" Id="Rd91d5867b6654025" /><Relationship Type="http://schemas.openxmlformats.org/officeDocument/2006/relationships/slide" Target="/ppt/slides/slide6.xml" Id="Rb7f4b2b780f64f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7677944afa40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6057bc45c43f2" /><Relationship Type="http://schemas.openxmlformats.org/officeDocument/2006/relationships/theme" Target="/ppt/slideMasters/theme/theme1.xml" Id="Rf36756320a8f41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a6057bc45c43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49b0f897643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a41c18a7c4b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20f5b4c8840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fb8ee039b4e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2f7a6b4c646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7dcaf342444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WORKINNGRUPPEN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WORKINNGRUPPEN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WORKINNGRUPPEN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WORKINNGRUPPEN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WORKINNGRUPPEN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WORKINNGRUPPEN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WORKINN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ANDRE WORKINN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WORKINNGRUPPEN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Kvaløyvegen 332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924 375 175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WORKINNGRUPPEN AS</a:t>
            </a:r>
          </a:p>
        </p:txBody>
      </p:sp>
    </p:spTree>
  </p:cSld>
  <p:clrMapOvr>
    <a:masterClrMapping xmlns:a="http://schemas.openxmlformats.org/drawingml/2006/main"/>
  </p:clrMapOvr>
</p:sld>
</file>