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023ace208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120ea6353457a"/>
  </p:sldMasterIdLst>
  <p:sldIdLst>
    <p:sldId xmlns:r="http://schemas.openxmlformats.org/officeDocument/2006/relationships" id="256" r:id="Rbb0a076d0f7f40e7"/>
    <p:sldId xmlns:r="http://schemas.openxmlformats.org/officeDocument/2006/relationships" id="257" r:id="R7e440f80de2b4057"/>
    <p:sldId xmlns:r="http://schemas.openxmlformats.org/officeDocument/2006/relationships" id="258" r:id="R2e8922c692574edd"/>
    <p:sldId xmlns:r="http://schemas.openxmlformats.org/officeDocument/2006/relationships" id="259" r:id="R33e0258237cd4da6"/>
    <p:sldId xmlns:r="http://schemas.openxmlformats.org/officeDocument/2006/relationships" id="260" r:id="R5033db749d494e8d"/>
    <p:sldId xmlns:r="http://schemas.openxmlformats.org/officeDocument/2006/relationships" id="261" r:id="R20528ec7f261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120ea6353457a" /><Relationship Type="http://schemas.openxmlformats.org/officeDocument/2006/relationships/slide" Target="/ppt/slides/slide1.xml" Id="Rbb0a076d0f7f40e7" /><Relationship Type="http://schemas.openxmlformats.org/officeDocument/2006/relationships/slide" Target="/ppt/slides/slide2.xml" Id="R7e440f80de2b4057" /><Relationship Type="http://schemas.openxmlformats.org/officeDocument/2006/relationships/slide" Target="/ppt/slides/slide3.xml" Id="R2e8922c692574edd" /><Relationship Type="http://schemas.openxmlformats.org/officeDocument/2006/relationships/slide" Target="/ppt/slides/slide4.xml" Id="R33e0258237cd4da6" /><Relationship Type="http://schemas.openxmlformats.org/officeDocument/2006/relationships/slide" Target="/ppt/slides/slide5.xml" Id="R5033db749d494e8d" /><Relationship Type="http://schemas.openxmlformats.org/officeDocument/2006/relationships/slide" Target="/ppt/slides/slide6.xml" Id="R20528ec7f261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ce0876a8d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50e53b0a94a05" /><Relationship Type="http://schemas.openxmlformats.org/officeDocument/2006/relationships/theme" Target="/ppt/slideMasters/theme/theme1.xml" Id="R0f33951fece1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50e53b0a94a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13d07da647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81f6d867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d2d455acd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a39e0c20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e14b64024b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6b56a8b6c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 INVESTERING AS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Fjærholmveien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 INVESTERING AS</a:t>
            </a:r>
          </a:p>
        </p:txBody>
      </p:sp>
    </p:spTree>
  </p:cSld>
  <p:clrMapOvr>
    <a:masterClrMapping xmlns:a="http://schemas.openxmlformats.org/drawingml/2006/main"/>
  </p:clrMapOvr>
</p:sld>
</file>