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b90d3ac6064f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a4ebcbe57347f3"/>
  </p:sldMasterIdLst>
  <p:sldIdLst>
    <p:sldId xmlns:r="http://schemas.openxmlformats.org/officeDocument/2006/relationships" id="256" r:id="R8bb0af98fb9e4a9f"/>
    <p:sldId xmlns:r="http://schemas.openxmlformats.org/officeDocument/2006/relationships" id="257" r:id="R1ccd43ab572543f2"/>
    <p:sldId xmlns:r="http://schemas.openxmlformats.org/officeDocument/2006/relationships" id="258" r:id="Rcf72f9f3d5a94958"/>
    <p:sldId xmlns:r="http://schemas.openxmlformats.org/officeDocument/2006/relationships" id="259" r:id="Rdee8bf754ad54ed6"/>
    <p:sldId xmlns:r="http://schemas.openxmlformats.org/officeDocument/2006/relationships" id="260" r:id="Rfbc9234efd874f3d"/>
    <p:sldId xmlns:r="http://schemas.openxmlformats.org/officeDocument/2006/relationships" id="261" r:id="Raa456c008e3342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4ebcbe57347f3" /><Relationship Type="http://schemas.openxmlformats.org/officeDocument/2006/relationships/slide" Target="/ppt/slides/slide1.xml" Id="R8bb0af98fb9e4a9f" /><Relationship Type="http://schemas.openxmlformats.org/officeDocument/2006/relationships/slide" Target="/ppt/slides/slide2.xml" Id="R1ccd43ab572543f2" /><Relationship Type="http://schemas.openxmlformats.org/officeDocument/2006/relationships/slide" Target="/ppt/slides/slide3.xml" Id="Rcf72f9f3d5a94958" /><Relationship Type="http://schemas.openxmlformats.org/officeDocument/2006/relationships/slide" Target="/ppt/slides/slide4.xml" Id="Rdee8bf754ad54ed6" /><Relationship Type="http://schemas.openxmlformats.org/officeDocument/2006/relationships/slide" Target="/ppt/slides/slide5.xml" Id="Rfbc9234efd874f3d" /><Relationship Type="http://schemas.openxmlformats.org/officeDocument/2006/relationships/slide" Target="/ppt/slides/slide6.xml" Id="Raa456c008e3342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a67a3d6b7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86b0afe94a0c" /><Relationship Type="http://schemas.openxmlformats.org/officeDocument/2006/relationships/theme" Target="/ppt/slideMasters/theme/theme1.xml" Id="Rfaf6202e1637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886b0afe94a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03e6052a40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d5f258ce8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0e2f5bde4c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563530f8e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c19e2c46b4c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58aa19c6d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HOLDAHL MASKIN OG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HOLDAHL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HOLDAHL MASKIN OG TRANSPORT AS ble etablert [år] og holder til i Gravdal.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HOLDAHL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HOLDAHL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HOLDAHL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HOLDAHL MASKIN &amp; TRANSPORT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HOLDAHL MASKIN OG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8372 Gravdal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924 374 829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HOLDAHL MASKIN OG TRANSPORT AS</a:t>
            </a:r>
          </a:p>
        </p:txBody>
      </p:sp>
    </p:spTree>
  </p:cSld>
  <p:clrMapOvr>
    <a:masterClrMapping xmlns:a="http://schemas.openxmlformats.org/drawingml/2006/main"/>
  </p:clrMapOvr>
</p:sld>
</file>