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b06c31985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2b3b070a46400e"/>
  </p:sldMasterIdLst>
  <p:sldIdLst>
    <p:sldId xmlns:r="http://schemas.openxmlformats.org/officeDocument/2006/relationships" id="256" r:id="Rcddfb409de31443b"/>
    <p:sldId xmlns:r="http://schemas.openxmlformats.org/officeDocument/2006/relationships" id="257" r:id="R6184c789ebd54e10"/>
    <p:sldId xmlns:r="http://schemas.openxmlformats.org/officeDocument/2006/relationships" id="258" r:id="Rb7279dab87d3434b"/>
    <p:sldId xmlns:r="http://schemas.openxmlformats.org/officeDocument/2006/relationships" id="259" r:id="R9b6f65d720954671"/>
    <p:sldId xmlns:r="http://schemas.openxmlformats.org/officeDocument/2006/relationships" id="260" r:id="R088eb0643af74162"/>
    <p:sldId xmlns:r="http://schemas.openxmlformats.org/officeDocument/2006/relationships" id="261" r:id="Rff9205f12933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b3b070a46400e" /><Relationship Type="http://schemas.openxmlformats.org/officeDocument/2006/relationships/slide" Target="/ppt/slides/slide1.xml" Id="Rcddfb409de31443b" /><Relationship Type="http://schemas.openxmlformats.org/officeDocument/2006/relationships/slide" Target="/ppt/slides/slide2.xml" Id="R6184c789ebd54e10" /><Relationship Type="http://schemas.openxmlformats.org/officeDocument/2006/relationships/slide" Target="/ppt/slides/slide3.xml" Id="Rb7279dab87d3434b" /><Relationship Type="http://schemas.openxmlformats.org/officeDocument/2006/relationships/slide" Target="/ppt/slides/slide4.xml" Id="R9b6f65d720954671" /><Relationship Type="http://schemas.openxmlformats.org/officeDocument/2006/relationships/slide" Target="/ppt/slides/slide5.xml" Id="R088eb0643af74162" /><Relationship Type="http://schemas.openxmlformats.org/officeDocument/2006/relationships/slide" Target="/ppt/slides/slide6.xml" Id="Rff9205f12933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42b5ec09d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d7189f20040d2" /><Relationship Type="http://schemas.openxmlformats.org/officeDocument/2006/relationships/theme" Target="/ppt/slideMasters/theme/theme1.xml" Id="R9b39329b64cb40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d7189f200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339cd13814f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8a2db039e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0ead8fb25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9b9179506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e0c36396d42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cadd09b3a4c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NOME INVEST AS ble etablert [år] og holder til i Skoppum.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NOME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Solerødveien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3185 Skoppum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 INVEST AS</a:t>
            </a:r>
          </a:p>
        </p:txBody>
      </p:sp>
    </p:spTree>
  </p:cSld>
  <p:clrMapOvr>
    <a:masterClrMapping xmlns:a="http://schemas.openxmlformats.org/drawingml/2006/main"/>
  </p:clrMapOvr>
</p:sld>
</file>