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ae271cad4447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870760f869482f"/>
  </p:sldMasterIdLst>
  <p:sldIdLst>
    <p:sldId xmlns:r="http://schemas.openxmlformats.org/officeDocument/2006/relationships" id="256" r:id="R1e34c4fb3c0a4e7d"/>
    <p:sldId xmlns:r="http://schemas.openxmlformats.org/officeDocument/2006/relationships" id="257" r:id="R84817266e4a34510"/>
    <p:sldId xmlns:r="http://schemas.openxmlformats.org/officeDocument/2006/relationships" id="258" r:id="R06a1f6b75e6d4de0"/>
    <p:sldId xmlns:r="http://schemas.openxmlformats.org/officeDocument/2006/relationships" id="259" r:id="R6e62061b5daf40d7"/>
    <p:sldId xmlns:r="http://schemas.openxmlformats.org/officeDocument/2006/relationships" id="260" r:id="Rb2a41c03ffd44919"/>
    <p:sldId xmlns:r="http://schemas.openxmlformats.org/officeDocument/2006/relationships" id="261" r:id="R097b40c8c1bc445f"/>
    <p:sldId xmlns:r="http://schemas.openxmlformats.org/officeDocument/2006/relationships" id="262" r:id="Rf9b26c5c7d9a44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870760f869482f" /><Relationship Type="http://schemas.openxmlformats.org/officeDocument/2006/relationships/slide" Target="/ppt/slides/slide1.xml" Id="R1e34c4fb3c0a4e7d" /><Relationship Type="http://schemas.openxmlformats.org/officeDocument/2006/relationships/slide" Target="/ppt/slides/slide2.xml" Id="R84817266e4a34510" /><Relationship Type="http://schemas.openxmlformats.org/officeDocument/2006/relationships/slide" Target="/ppt/slides/slide3.xml" Id="R06a1f6b75e6d4de0" /><Relationship Type="http://schemas.openxmlformats.org/officeDocument/2006/relationships/slide" Target="/ppt/slides/slide4.xml" Id="R6e62061b5daf40d7" /><Relationship Type="http://schemas.openxmlformats.org/officeDocument/2006/relationships/slide" Target="/ppt/slides/slide5.xml" Id="Rb2a41c03ffd44919" /><Relationship Type="http://schemas.openxmlformats.org/officeDocument/2006/relationships/slide" Target="/ppt/slides/slide6.xml" Id="R097b40c8c1bc445f" /><Relationship Type="http://schemas.openxmlformats.org/officeDocument/2006/relationships/slide" Target="/ppt/slides/slide7.xml" Id="Rf9b26c5c7d9a44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5af78d86dd48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3a943150ee42bf" /><Relationship Type="http://schemas.openxmlformats.org/officeDocument/2006/relationships/theme" Target="/ppt/slideMasters/theme/theme1.xml" Id="R30f899c803b748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3a943150ee42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40fcd759949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c60663cd1244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98af4ef894d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94a6643654b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b708fedf646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9326d746c4c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092cb5774d4e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H&amp;F PARTNERS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H&amp;F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H&amp;F PARTNERS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H&amp;F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H&amp;F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H&amp;F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−11 139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−334 027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4 159 103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11 203 962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H&amp;F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KIM ANDERS  –  11,1 %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THIDEMANSEN HENRIK  –  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CRH INVEST AS  –  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BAKKE ØYSTEIN  –  4,6 %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BUNJAKU AMIR  –  4,6 %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FIVELTUN JOSTEIN  –  4,6 %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H&amp;F PARTNERS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Ruseløkkveien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924 367 997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H&amp;F PARTNERS AS</a:t>
            </a:r>
          </a:p>
        </p:txBody>
      </p:sp>
    </p:spTree>
  </p:cSld>
  <p:clrMapOvr>
    <a:masterClrMapping xmlns:a="http://schemas.openxmlformats.org/drawingml/2006/main"/>
  </p:clrMapOvr>
</p:sld>
</file>