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f1f5241a245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db40a513d43bf"/>
  </p:sldMasterIdLst>
  <p:sldIdLst>
    <p:sldId xmlns:r="http://schemas.openxmlformats.org/officeDocument/2006/relationships" id="256" r:id="Rfb9bb88916634874"/>
    <p:sldId xmlns:r="http://schemas.openxmlformats.org/officeDocument/2006/relationships" id="257" r:id="Rdcdfcb289b2a4bb5"/>
    <p:sldId xmlns:r="http://schemas.openxmlformats.org/officeDocument/2006/relationships" id="258" r:id="Rf26262b06a044403"/>
    <p:sldId xmlns:r="http://schemas.openxmlformats.org/officeDocument/2006/relationships" id="259" r:id="Ra3d2f5e289fd425b"/>
    <p:sldId xmlns:r="http://schemas.openxmlformats.org/officeDocument/2006/relationships" id="260" r:id="Ra33669e0604247ac"/>
    <p:sldId xmlns:r="http://schemas.openxmlformats.org/officeDocument/2006/relationships" id="261" r:id="R0d177ebfaa744bc9"/>
    <p:sldId xmlns:r="http://schemas.openxmlformats.org/officeDocument/2006/relationships" id="262" r:id="R903ea40b4993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db40a513d43bf" /><Relationship Type="http://schemas.openxmlformats.org/officeDocument/2006/relationships/slide" Target="/ppt/slides/slide1.xml" Id="Rfb9bb88916634874" /><Relationship Type="http://schemas.openxmlformats.org/officeDocument/2006/relationships/slide" Target="/ppt/slides/slide2.xml" Id="Rdcdfcb289b2a4bb5" /><Relationship Type="http://schemas.openxmlformats.org/officeDocument/2006/relationships/slide" Target="/ppt/slides/slide3.xml" Id="Rf26262b06a044403" /><Relationship Type="http://schemas.openxmlformats.org/officeDocument/2006/relationships/slide" Target="/ppt/slides/slide4.xml" Id="Ra3d2f5e289fd425b" /><Relationship Type="http://schemas.openxmlformats.org/officeDocument/2006/relationships/slide" Target="/ppt/slides/slide5.xml" Id="Ra33669e0604247ac" /><Relationship Type="http://schemas.openxmlformats.org/officeDocument/2006/relationships/slide" Target="/ppt/slides/slide6.xml" Id="R0d177ebfaa744bc9" /><Relationship Type="http://schemas.openxmlformats.org/officeDocument/2006/relationships/slide" Target="/ppt/slides/slide7.xml" Id="R903ea40b4993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daf6521064b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dd65e2d224751" /><Relationship Type="http://schemas.openxmlformats.org/officeDocument/2006/relationships/theme" Target="/ppt/slideMasters/theme/theme1.xml" Id="Rb24ef1fdf682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dd65e2d22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1d8a911f6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d1210e4b9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9d5b717c7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09d503178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cb9dfb8ad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e04c413e2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d627c5e28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TOMU INVEST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797 429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UTVIK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Jenssens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924 352 701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TOMU INVEST AS</a:t>
            </a:r>
          </a:p>
        </p:txBody>
      </p:sp>
    </p:spTree>
  </p:cSld>
  <p:clrMapOvr>
    <a:masterClrMapping xmlns:a="http://schemas.openxmlformats.org/drawingml/2006/main"/>
  </p:clrMapOvr>
</p:sld>
</file>