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014984c5574f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7962f891aa4fd2"/>
  </p:sldMasterIdLst>
  <p:sldIdLst>
    <p:sldId xmlns:r="http://schemas.openxmlformats.org/officeDocument/2006/relationships" id="256" r:id="R85720b27309b4a31"/>
    <p:sldId xmlns:r="http://schemas.openxmlformats.org/officeDocument/2006/relationships" id="257" r:id="R686a9dc8525143d5"/>
    <p:sldId xmlns:r="http://schemas.openxmlformats.org/officeDocument/2006/relationships" id="258" r:id="Rbcda322d486f4044"/>
    <p:sldId xmlns:r="http://schemas.openxmlformats.org/officeDocument/2006/relationships" id="259" r:id="R00b60d1aac244959"/>
    <p:sldId xmlns:r="http://schemas.openxmlformats.org/officeDocument/2006/relationships" id="260" r:id="R1573a543bf254c27"/>
    <p:sldId xmlns:r="http://schemas.openxmlformats.org/officeDocument/2006/relationships" id="261" r:id="Rf207cc67c0ac408a"/>
    <p:sldId xmlns:r="http://schemas.openxmlformats.org/officeDocument/2006/relationships" id="262" r:id="Rfb2ebc32c18042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7962f891aa4fd2" /><Relationship Type="http://schemas.openxmlformats.org/officeDocument/2006/relationships/slide" Target="/ppt/slides/slide1.xml" Id="R85720b27309b4a31" /><Relationship Type="http://schemas.openxmlformats.org/officeDocument/2006/relationships/slide" Target="/ppt/slides/slide2.xml" Id="R686a9dc8525143d5" /><Relationship Type="http://schemas.openxmlformats.org/officeDocument/2006/relationships/slide" Target="/ppt/slides/slide3.xml" Id="Rbcda322d486f4044" /><Relationship Type="http://schemas.openxmlformats.org/officeDocument/2006/relationships/slide" Target="/ppt/slides/slide4.xml" Id="R00b60d1aac244959" /><Relationship Type="http://schemas.openxmlformats.org/officeDocument/2006/relationships/slide" Target="/ppt/slides/slide5.xml" Id="R1573a543bf254c27" /><Relationship Type="http://schemas.openxmlformats.org/officeDocument/2006/relationships/slide" Target="/ppt/slides/slide6.xml" Id="Rf207cc67c0ac408a" /><Relationship Type="http://schemas.openxmlformats.org/officeDocument/2006/relationships/slide" Target="/ppt/slides/slide7.xml" Id="Rfb2ebc32c18042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8592c7419447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05782a14348f8" /><Relationship Type="http://schemas.openxmlformats.org/officeDocument/2006/relationships/theme" Target="/ppt/slideMasters/theme/theme1.xml" Id="R33996e86b4144d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605782a14348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ff6066a6b46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43d233e734b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0c3bf57484a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5c104f1cf4d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fa2284ec745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1ff3f322549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ce9830cbd45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ANTARCTIC FISHERY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ANTARCTIC FISHERY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ANTARCTIC FISHERY AS ble etablert [år] og holder til i Stadlandet.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ANTARCTIC FISHERY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ANTARCTIC FISHERY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ANTARCTIC FISHERY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−1 536 067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−1 518 963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15 785 921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49 493 703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ANTARCTIC FISHERY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ERVIK HAVFISKE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ERVIK OCEAN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KOLBEINSHAVN KNUT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SENJEN TRADING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CARISMA FISH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ANTARCTIC FISHERY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Vestkappvegen 1434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6750 Stadlandet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924 345 764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ANTARCTIC FISHERY AS</a:t>
            </a:r>
          </a:p>
        </p:txBody>
      </p:sp>
    </p:spTree>
  </p:cSld>
  <p:clrMapOvr>
    <a:masterClrMapping xmlns:a="http://schemas.openxmlformats.org/drawingml/2006/main"/>
  </p:clrMapOvr>
</p:sld>
</file>