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cf76b1b0bf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1fdadb9ae4b28"/>
  </p:sldMasterIdLst>
  <p:sldIdLst>
    <p:sldId xmlns:r="http://schemas.openxmlformats.org/officeDocument/2006/relationships" id="256" r:id="R319134533b82494a"/>
    <p:sldId xmlns:r="http://schemas.openxmlformats.org/officeDocument/2006/relationships" id="257" r:id="Rb165e22bc6264d8b"/>
    <p:sldId xmlns:r="http://schemas.openxmlformats.org/officeDocument/2006/relationships" id="258" r:id="R619fbd2100474095"/>
    <p:sldId xmlns:r="http://schemas.openxmlformats.org/officeDocument/2006/relationships" id="259" r:id="Rf4374dbccb044770"/>
    <p:sldId xmlns:r="http://schemas.openxmlformats.org/officeDocument/2006/relationships" id="260" r:id="R576c49987b624310"/>
    <p:sldId xmlns:r="http://schemas.openxmlformats.org/officeDocument/2006/relationships" id="261" r:id="R868dec531890482f"/>
    <p:sldId xmlns:r="http://schemas.openxmlformats.org/officeDocument/2006/relationships" id="262" r:id="R9f602c2f6321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1fdadb9ae4b28" /><Relationship Type="http://schemas.openxmlformats.org/officeDocument/2006/relationships/slide" Target="/ppt/slides/slide1.xml" Id="R319134533b82494a" /><Relationship Type="http://schemas.openxmlformats.org/officeDocument/2006/relationships/slide" Target="/ppt/slides/slide2.xml" Id="Rb165e22bc6264d8b" /><Relationship Type="http://schemas.openxmlformats.org/officeDocument/2006/relationships/slide" Target="/ppt/slides/slide3.xml" Id="R619fbd2100474095" /><Relationship Type="http://schemas.openxmlformats.org/officeDocument/2006/relationships/slide" Target="/ppt/slides/slide4.xml" Id="Rf4374dbccb044770" /><Relationship Type="http://schemas.openxmlformats.org/officeDocument/2006/relationships/slide" Target="/ppt/slides/slide5.xml" Id="R576c49987b624310" /><Relationship Type="http://schemas.openxmlformats.org/officeDocument/2006/relationships/slide" Target="/ppt/slides/slide6.xml" Id="R868dec531890482f" /><Relationship Type="http://schemas.openxmlformats.org/officeDocument/2006/relationships/slide" Target="/ppt/slides/slide7.xml" Id="R9f602c2f6321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e2f07cf1d44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c45ec540b4863" /><Relationship Type="http://schemas.openxmlformats.org/officeDocument/2006/relationships/theme" Target="/ppt/slideMasters/theme/theme1.xml" Id="R284e40751809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c45ec540b48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ba9397527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b1794edf742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f69fdf44c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835c68dfa4c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b2e49cc16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605278f8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b5755c7c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HEKKEN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HEKKEN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EIKLID HEDVIG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Hedvig Eiklid, Lille Frogner allé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924 345 128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HEKKEN INVEST AS</a:t>
            </a:r>
          </a:p>
        </p:txBody>
      </p:sp>
    </p:spTree>
  </p:cSld>
  <p:clrMapOvr>
    <a:masterClrMapping xmlns:a="http://schemas.openxmlformats.org/drawingml/2006/main"/>
  </p:clrMapOvr>
</p:sld>
</file>