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b221e793b49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eaf7a9cb7a41b3"/>
  </p:sldMasterIdLst>
  <p:sldIdLst>
    <p:sldId xmlns:r="http://schemas.openxmlformats.org/officeDocument/2006/relationships" id="256" r:id="R2155ad82bb904bce"/>
    <p:sldId xmlns:r="http://schemas.openxmlformats.org/officeDocument/2006/relationships" id="257" r:id="R2a4831a7c7f844d3"/>
    <p:sldId xmlns:r="http://schemas.openxmlformats.org/officeDocument/2006/relationships" id="258" r:id="Rc23bcfb349924991"/>
    <p:sldId xmlns:r="http://schemas.openxmlformats.org/officeDocument/2006/relationships" id="259" r:id="Rbf968ef8fd394983"/>
    <p:sldId xmlns:r="http://schemas.openxmlformats.org/officeDocument/2006/relationships" id="260" r:id="R0b5398fe24a24239"/>
    <p:sldId xmlns:r="http://schemas.openxmlformats.org/officeDocument/2006/relationships" id="261" r:id="R7d0135d218b54d2c"/>
    <p:sldId xmlns:r="http://schemas.openxmlformats.org/officeDocument/2006/relationships" id="262" r:id="Re191f606d74d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af7a9cb7a41b3" /><Relationship Type="http://schemas.openxmlformats.org/officeDocument/2006/relationships/slide" Target="/ppt/slides/slide1.xml" Id="R2155ad82bb904bce" /><Relationship Type="http://schemas.openxmlformats.org/officeDocument/2006/relationships/slide" Target="/ppt/slides/slide2.xml" Id="R2a4831a7c7f844d3" /><Relationship Type="http://schemas.openxmlformats.org/officeDocument/2006/relationships/slide" Target="/ppt/slides/slide3.xml" Id="Rc23bcfb349924991" /><Relationship Type="http://schemas.openxmlformats.org/officeDocument/2006/relationships/slide" Target="/ppt/slides/slide4.xml" Id="Rbf968ef8fd394983" /><Relationship Type="http://schemas.openxmlformats.org/officeDocument/2006/relationships/slide" Target="/ppt/slides/slide5.xml" Id="R0b5398fe24a24239" /><Relationship Type="http://schemas.openxmlformats.org/officeDocument/2006/relationships/slide" Target="/ppt/slides/slide6.xml" Id="R7d0135d218b54d2c" /><Relationship Type="http://schemas.openxmlformats.org/officeDocument/2006/relationships/slide" Target="/ppt/slides/slide7.xml" Id="Re191f606d74d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92b3c8453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c4955f6441dc" /><Relationship Type="http://schemas.openxmlformats.org/officeDocument/2006/relationships/theme" Target="/ppt/slideMasters/theme/theme1.xml" Id="Re93b653f56b641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2c4955f64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33c17c576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118df057a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cf3e2947c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12ccacaa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d3e3b6147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90c65fba44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7852344a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SERVICE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SERVICE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10 079 609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6 187 791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SERVICE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Konvallveien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924 344 911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SERVICE DRIFT AS</a:t>
            </a:r>
          </a:p>
        </p:txBody>
      </p:sp>
    </p:spTree>
  </p:cSld>
  <p:clrMapOvr>
    <a:masterClrMapping xmlns:a="http://schemas.openxmlformats.org/drawingml/2006/main"/>
  </p:clrMapOvr>
</p:sld>
</file>