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ecd7a1ae2e4e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08d930ab4d485e"/>
  </p:sldMasterIdLst>
  <p:sldIdLst>
    <p:sldId xmlns:r="http://schemas.openxmlformats.org/officeDocument/2006/relationships" id="256" r:id="R7a5eb1585a7c4e7b"/>
    <p:sldId xmlns:r="http://schemas.openxmlformats.org/officeDocument/2006/relationships" id="257" r:id="Rd58d03aa18c14972"/>
    <p:sldId xmlns:r="http://schemas.openxmlformats.org/officeDocument/2006/relationships" id="258" r:id="Rf873fbee53af434c"/>
    <p:sldId xmlns:r="http://schemas.openxmlformats.org/officeDocument/2006/relationships" id="259" r:id="R220e4d24196e4037"/>
    <p:sldId xmlns:r="http://schemas.openxmlformats.org/officeDocument/2006/relationships" id="260" r:id="R284bb6c701aa49b4"/>
    <p:sldId xmlns:r="http://schemas.openxmlformats.org/officeDocument/2006/relationships" id="261" r:id="R6f42c901082a4597"/>
    <p:sldId xmlns:r="http://schemas.openxmlformats.org/officeDocument/2006/relationships" id="262" r:id="R1881879ac08643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08d930ab4d485e" /><Relationship Type="http://schemas.openxmlformats.org/officeDocument/2006/relationships/slide" Target="/ppt/slides/slide1.xml" Id="R7a5eb1585a7c4e7b" /><Relationship Type="http://schemas.openxmlformats.org/officeDocument/2006/relationships/slide" Target="/ppt/slides/slide2.xml" Id="Rd58d03aa18c14972" /><Relationship Type="http://schemas.openxmlformats.org/officeDocument/2006/relationships/slide" Target="/ppt/slides/slide3.xml" Id="Rf873fbee53af434c" /><Relationship Type="http://schemas.openxmlformats.org/officeDocument/2006/relationships/slide" Target="/ppt/slides/slide4.xml" Id="R220e4d24196e4037" /><Relationship Type="http://schemas.openxmlformats.org/officeDocument/2006/relationships/slide" Target="/ppt/slides/slide5.xml" Id="R284bb6c701aa49b4" /><Relationship Type="http://schemas.openxmlformats.org/officeDocument/2006/relationships/slide" Target="/ppt/slides/slide6.xml" Id="R6f42c901082a4597" /><Relationship Type="http://schemas.openxmlformats.org/officeDocument/2006/relationships/slide" Target="/ppt/slides/slide7.xml" Id="R1881879ac08643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1b1cef3be142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f2a555886a4a2b" /><Relationship Type="http://schemas.openxmlformats.org/officeDocument/2006/relationships/theme" Target="/ppt/slideMasters/theme/theme1.xml" Id="Rd310fc65ea2741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f2a555886a4a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97d4e45f2e48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1d3b6bd92246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ca2d746fdc4b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90b4b6722e45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dc978b172144c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a8dabde5bb4d9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d8f36611b149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TANNLEGE BJØRN JAKOBSEN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BJØRN JAKOBSEN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TANNLEGE BJØRN JAKOBSEN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BJØRN JAKOBSEN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BJØRN JAKOBSEN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BJØRN JAKOBSEN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4 948 816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2 148 346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1 756 312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1 712 875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2 755 300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BJØRN JAKOBSEN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JAKOBSEN 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BJØRN JAKOBSEN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924 344 776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BJØRN JAKOBSEN AS</a:t>
            </a:r>
          </a:p>
        </p:txBody>
      </p:sp>
    </p:spTree>
  </p:cSld>
  <p:clrMapOvr>
    <a:masterClrMapping xmlns:a="http://schemas.openxmlformats.org/drawingml/2006/main"/>
  </p:clrMapOvr>
</p:sld>
</file>