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6e03feebe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d6a77e3fc74a8a"/>
  </p:sldMasterIdLst>
  <p:sldIdLst>
    <p:sldId xmlns:r="http://schemas.openxmlformats.org/officeDocument/2006/relationships" id="256" r:id="R2a6b0d57135f4bb7"/>
    <p:sldId xmlns:r="http://schemas.openxmlformats.org/officeDocument/2006/relationships" id="257" r:id="R9812cab9e71a49d4"/>
    <p:sldId xmlns:r="http://schemas.openxmlformats.org/officeDocument/2006/relationships" id="258" r:id="R531ec8091535458d"/>
    <p:sldId xmlns:r="http://schemas.openxmlformats.org/officeDocument/2006/relationships" id="259" r:id="R16088308375b4a80"/>
    <p:sldId xmlns:r="http://schemas.openxmlformats.org/officeDocument/2006/relationships" id="260" r:id="R1fbb9f5829fd4ca1"/>
    <p:sldId xmlns:r="http://schemas.openxmlformats.org/officeDocument/2006/relationships" id="261" r:id="Rb9a69a2b042c476a"/>
    <p:sldId xmlns:r="http://schemas.openxmlformats.org/officeDocument/2006/relationships" id="262" r:id="Rea0d601ad28a45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6a77e3fc74a8a" /><Relationship Type="http://schemas.openxmlformats.org/officeDocument/2006/relationships/slide" Target="/ppt/slides/slide1.xml" Id="R2a6b0d57135f4bb7" /><Relationship Type="http://schemas.openxmlformats.org/officeDocument/2006/relationships/slide" Target="/ppt/slides/slide2.xml" Id="R9812cab9e71a49d4" /><Relationship Type="http://schemas.openxmlformats.org/officeDocument/2006/relationships/slide" Target="/ppt/slides/slide3.xml" Id="R531ec8091535458d" /><Relationship Type="http://schemas.openxmlformats.org/officeDocument/2006/relationships/slide" Target="/ppt/slides/slide4.xml" Id="R16088308375b4a80" /><Relationship Type="http://schemas.openxmlformats.org/officeDocument/2006/relationships/slide" Target="/ppt/slides/slide5.xml" Id="R1fbb9f5829fd4ca1" /><Relationship Type="http://schemas.openxmlformats.org/officeDocument/2006/relationships/slide" Target="/ppt/slides/slide6.xml" Id="Rb9a69a2b042c476a" /><Relationship Type="http://schemas.openxmlformats.org/officeDocument/2006/relationships/slide" Target="/ppt/slides/slide7.xml" Id="Rea0d601ad28a45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9791cb43349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4bb05f71c4020" /><Relationship Type="http://schemas.openxmlformats.org/officeDocument/2006/relationships/theme" Target="/ppt/slideMasters/theme/theme1.xml" Id="R530ac0e0f7b64f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64bb05f71c40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713a2664a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8a8e0dc334f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c675820f3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7e16064564e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72371393042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eb0bcf71e49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b2406e17e4c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BAKKERUD HOLDING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−209 929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523 954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BAKKERUD HANS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Henrik Bakkerud, Folke Bernadottes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1511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924 344 342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HOLDING AS</a:t>
            </a:r>
          </a:p>
        </p:txBody>
      </p:sp>
    </p:spTree>
  </p:cSld>
  <p:clrMapOvr>
    <a:masterClrMapping xmlns:a="http://schemas.openxmlformats.org/drawingml/2006/main"/>
  </p:clrMapOvr>
</p:sld>
</file>