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e67b283f7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f9b61971c40f7"/>
  </p:sldMasterIdLst>
  <p:sldIdLst>
    <p:sldId xmlns:r="http://schemas.openxmlformats.org/officeDocument/2006/relationships" id="256" r:id="Raf8817edba134d14"/>
    <p:sldId xmlns:r="http://schemas.openxmlformats.org/officeDocument/2006/relationships" id="257" r:id="R1d8c5bc52ce7477d"/>
    <p:sldId xmlns:r="http://schemas.openxmlformats.org/officeDocument/2006/relationships" id="258" r:id="Ra342dd10e7104b37"/>
    <p:sldId xmlns:r="http://schemas.openxmlformats.org/officeDocument/2006/relationships" id="259" r:id="Reeeede2c7856440e"/>
    <p:sldId xmlns:r="http://schemas.openxmlformats.org/officeDocument/2006/relationships" id="260" r:id="R819a853b85484b7c"/>
    <p:sldId xmlns:r="http://schemas.openxmlformats.org/officeDocument/2006/relationships" id="261" r:id="R17ac40ae655f47e0"/>
    <p:sldId xmlns:r="http://schemas.openxmlformats.org/officeDocument/2006/relationships" id="262" r:id="R59d28569ddd6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f9b61971c40f7" /><Relationship Type="http://schemas.openxmlformats.org/officeDocument/2006/relationships/slide" Target="/ppt/slides/slide1.xml" Id="Raf8817edba134d14" /><Relationship Type="http://schemas.openxmlformats.org/officeDocument/2006/relationships/slide" Target="/ppt/slides/slide2.xml" Id="R1d8c5bc52ce7477d" /><Relationship Type="http://schemas.openxmlformats.org/officeDocument/2006/relationships/slide" Target="/ppt/slides/slide3.xml" Id="Ra342dd10e7104b37" /><Relationship Type="http://schemas.openxmlformats.org/officeDocument/2006/relationships/slide" Target="/ppt/slides/slide4.xml" Id="Reeeede2c7856440e" /><Relationship Type="http://schemas.openxmlformats.org/officeDocument/2006/relationships/slide" Target="/ppt/slides/slide5.xml" Id="R819a853b85484b7c" /><Relationship Type="http://schemas.openxmlformats.org/officeDocument/2006/relationships/slide" Target="/ppt/slides/slide6.xml" Id="R17ac40ae655f47e0" /><Relationship Type="http://schemas.openxmlformats.org/officeDocument/2006/relationships/slide" Target="/ppt/slides/slide7.xml" Id="R59d28569ddd6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0439b09d3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c81cd21564de4" /><Relationship Type="http://schemas.openxmlformats.org/officeDocument/2006/relationships/theme" Target="/ppt/slideMasters/theme/theme1.xml" Id="R2e4c0c540aa6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c81cd2156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b94da07e4b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5f343336f4e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f73b2ee5d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57d37295f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43e213b1143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3a638a11c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cefd6c2e6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