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bf12d61d3243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06fa1841e451b"/>
  </p:sldMasterIdLst>
  <p:sldIdLst>
    <p:sldId xmlns:r="http://schemas.openxmlformats.org/officeDocument/2006/relationships" id="256" r:id="Rd4e23534fb0b4895"/>
    <p:sldId xmlns:r="http://schemas.openxmlformats.org/officeDocument/2006/relationships" id="257" r:id="R8010c7639bfe4aa6"/>
    <p:sldId xmlns:r="http://schemas.openxmlformats.org/officeDocument/2006/relationships" id="258" r:id="R7737aa505e5d47d1"/>
    <p:sldId xmlns:r="http://schemas.openxmlformats.org/officeDocument/2006/relationships" id="259" r:id="R5038fa0f43b5470f"/>
    <p:sldId xmlns:r="http://schemas.openxmlformats.org/officeDocument/2006/relationships" id="260" r:id="Rc472838fff384011"/>
    <p:sldId xmlns:r="http://schemas.openxmlformats.org/officeDocument/2006/relationships" id="261" r:id="R7728ea45fedf4102"/>
    <p:sldId xmlns:r="http://schemas.openxmlformats.org/officeDocument/2006/relationships" id="262" r:id="R643f55ef8e33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06fa1841e451b" /><Relationship Type="http://schemas.openxmlformats.org/officeDocument/2006/relationships/slide" Target="/ppt/slides/slide1.xml" Id="Rd4e23534fb0b4895" /><Relationship Type="http://schemas.openxmlformats.org/officeDocument/2006/relationships/slide" Target="/ppt/slides/slide2.xml" Id="R8010c7639bfe4aa6" /><Relationship Type="http://schemas.openxmlformats.org/officeDocument/2006/relationships/slide" Target="/ppt/slides/slide3.xml" Id="R7737aa505e5d47d1" /><Relationship Type="http://schemas.openxmlformats.org/officeDocument/2006/relationships/slide" Target="/ppt/slides/slide4.xml" Id="R5038fa0f43b5470f" /><Relationship Type="http://schemas.openxmlformats.org/officeDocument/2006/relationships/slide" Target="/ppt/slides/slide5.xml" Id="Rc472838fff384011" /><Relationship Type="http://schemas.openxmlformats.org/officeDocument/2006/relationships/slide" Target="/ppt/slides/slide6.xml" Id="R7728ea45fedf4102" /><Relationship Type="http://schemas.openxmlformats.org/officeDocument/2006/relationships/slide" Target="/ppt/slides/slide7.xml" Id="R643f55ef8e33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3c6afc155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7b78ad9c0488d" /><Relationship Type="http://schemas.openxmlformats.org/officeDocument/2006/relationships/theme" Target="/ppt/slideMasters/theme/theme1.xml" Id="Rc22b554b52e6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7b78ad9c0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750cec898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e8f1a6b99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fe01a4260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2e05f0864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5616109c8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f4d9af043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d6a8ad870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HAVNERAAS OVERSEAS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HAVNERAAS OVERSEAS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1 473 117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4 434 559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5 323 117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HAVNERAAS ANDERS FAKSVÅG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Tollinspektør Flors gate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6510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HAVNERAAS OVERSEAS AS</a:t>
            </a:r>
          </a:p>
        </p:txBody>
      </p:sp>
    </p:spTree>
  </p:cSld>
  <p:clrMapOvr>
    <a:masterClrMapping xmlns:a="http://schemas.openxmlformats.org/drawingml/2006/main"/>
  </p:clrMapOvr>
</p:sld>
</file>