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90f273ba744b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329a954c073431f"/>
  </p:sldMasterIdLst>
  <p:sldIdLst>
    <p:sldId xmlns:r="http://schemas.openxmlformats.org/officeDocument/2006/relationships" id="256" r:id="Re0a5898f19f24ef8"/>
    <p:sldId xmlns:r="http://schemas.openxmlformats.org/officeDocument/2006/relationships" id="257" r:id="R8046a20362a147de"/>
    <p:sldId xmlns:r="http://schemas.openxmlformats.org/officeDocument/2006/relationships" id="258" r:id="Ra50935afcc1445a0"/>
    <p:sldId xmlns:r="http://schemas.openxmlformats.org/officeDocument/2006/relationships" id="259" r:id="R4b2fe1dae26441e2"/>
    <p:sldId xmlns:r="http://schemas.openxmlformats.org/officeDocument/2006/relationships" id="260" r:id="R9a5128ec834847b5"/>
    <p:sldId xmlns:r="http://schemas.openxmlformats.org/officeDocument/2006/relationships" id="261" r:id="Rbda8be7989f94eb3"/>
    <p:sldId xmlns:r="http://schemas.openxmlformats.org/officeDocument/2006/relationships" id="262" r:id="R2c96f98d9fbc43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29a954c073431f" /><Relationship Type="http://schemas.openxmlformats.org/officeDocument/2006/relationships/slide" Target="/ppt/slides/slide1.xml" Id="Re0a5898f19f24ef8" /><Relationship Type="http://schemas.openxmlformats.org/officeDocument/2006/relationships/slide" Target="/ppt/slides/slide2.xml" Id="R8046a20362a147de" /><Relationship Type="http://schemas.openxmlformats.org/officeDocument/2006/relationships/slide" Target="/ppt/slides/slide3.xml" Id="Ra50935afcc1445a0" /><Relationship Type="http://schemas.openxmlformats.org/officeDocument/2006/relationships/slide" Target="/ppt/slides/slide4.xml" Id="R4b2fe1dae26441e2" /><Relationship Type="http://schemas.openxmlformats.org/officeDocument/2006/relationships/slide" Target="/ppt/slides/slide5.xml" Id="R9a5128ec834847b5" /><Relationship Type="http://schemas.openxmlformats.org/officeDocument/2006/relationships/slide" Target="/ppt/slides/slide6.xml" Id="Rbda8be7989f94eb3" /><Relationship Type="http://schemas.openxmlformats.org/officeDocument/2006/relationships/slide" Target="/ppt/slides/slide7.xml" Id="R2c96f98d9fbc43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571e2998d8a446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981c4961841d2" /><Relationship Type="http://schemas.openxmlformats.org/officeDocument/2006/relationships/theme" Target="/ppt/slideMasters/theme/theme1.xml" Id="Rbc50d801ee514d7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6981c4961841d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6681cbfe64a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da4e37053c46e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bc63ebdf2946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77e6b6845e44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ba90fb654e4b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368049b5147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7bb68c3e944d9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EMOL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EMOL INVEST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288 569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175 696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176 014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9 143 923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9 238 857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MJELSTAD DANIEL TOBIAS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EMOL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Toppenhaugveien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3011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924 329 289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EMOL INVEST AS</a:t>
            </a:r>
          </a:p>
        </p:txBody>
      </p:sp>
    </p:spTree>
  </p:cSld>
  <p:clrMapOvr>
    <a:masterClrMapping xmlns:a="http://schemas.openxmlformats.org/drawingml/2006/main"/>
  </p:clrMapOvr>
</p:sld>
</file>