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b2fe0db3b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b3a9810b7146d2"/>
  </p:sldMasterIdLst>
  <p:sldIdLst>
    <p:sldId xmlns:r="http://schemas.openxmlformats.org/officeDocument/2006/relationships" id="256" r:id="Rb69396b60bcd43f0"/>
    <p:sldId xmlns:r="http://schemas.openxmlformats.org/officeDocument/2006/relationships" id="257" r:id="R59399290103041a9"/>
    <p:sldId xmlns:r="http://schemas.openxmlformats.org/officeDocument/2006/relationships" id="258" r:id="Rac6fac04e7bd4627"/>
    <p:sldId xmlns:r="http://schemas.openxmlformats.org/officeDocument/2006/relationships" id="259" r:id="R5e7027f0238745e7"/>
    <p:sldId xmlns:r="http://schemas.openxmlformats.org/officeDocument/2006/relationships" id="260" r:id="R97cbcd57a3be4bca"/>
    <p:sldId xmlns:r="http://schemas.openxmlformats.org/officeDocument/2006/relationships" id="261" r:id="Rd90ec4cda33d4869"/>
    <p:sldId xmlns:r="http://schemas.openxmlformats.org/officeDocument/2006/relationships" id="262" r:id="R02c821e8f2834f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3a9810b7146d2" /><Relationship Type="http://schemas.openxmlformats.org/officeDocument/2006/relationships/slide" Target="/ppt/slides/slide1.xml" Id="Rb69396b60bcd43f0" /><Relationship Type="http://schemas.openxmlformats.org/officeDocument/2006/relationships/slide" Target="/ppt/slides/slide2.xml" Id="R59399290103041a9" /><Relationship Type="http://schemas.openxmlformats.org/officeDocument/2006/relationships/slide" Target="/ppt/slides/slide3.xml" Id="Rac6fac04e7bd4627" /><Relationship Type="http://schemas.openxmlformats.org/officeDocument/2006/relationships/slide" Target="/ppt/slides/slide4.xml" Id="R5e7027f0238745e7" /><Relationship Type="http://schemas.openxmlformats.org/officeDocument/2006/relationships/slide" Target="/ppt/slides/slide5.xml" Id="R97cbcd57a3be4bca" /><Relationship Type="http://schemas.openxmlformats.org/officeDocument/2006/relationships/slide" Target="/ppt/slides/slide6.xml" Id="Rd90ec4cda33d4869" /><Relationship Type="http://schemas.openxmlformats.org/officeDocument/2006/relationships/slide" Target="/ppt/slides/slide7.xml" Id="R02c821e8f2834f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c14b59e5845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1798aadef42b8" /><Relationship Type="http://schemas.openxmlformats.org/officeDocument/2006/relationships/theme" Target="/ppt/slideMasters/theme/theme1.xml" Id="Re82c5d91d5e845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51798aadef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c8d1905a6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620bbd9dd4f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c8756121a42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9f33439e8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edda155f14b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a0ddead4644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815fc8808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DRAGON KOI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DRAGON KOI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DRAGON KOI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DRAGON KOI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DRAGON KOI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DRAGON KOI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DRAGON KOI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OSHIKOJI KIMIYA ARASH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DRAGON KOI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DRAGON KOI AS</a:t>
            </a:r>
          </a:p>
        </p:txBody>
      </p:sp>
    </p:spTree>
  </p:cSld>
  <p:clrMapOvr>
    <a:masterClrMapping xmlns:a="http://schemas.openxmlformats.org/drawingml/2006/main"/>
  </p:clrMapOvr>
</p:sld>
</file>