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d5d5c3ede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2b77a79ad4e14"/>
  </p:sldMasterIdLst>
  <p:sldIdLst>
    <p:sldId xmlns:r="http://schemas.openxmlformats.org/officeDocument/2006/relationships" id="256" r:id="Rd7a053fc841d4c90"/>
    <p:sldId xmlns:r="http://schemas.openxmlformats.org/officeDocument/2006/relationships" id="257" r:id="Rea2eefb247184ac5"/>
    <p:sldId xmlns:r="http://schemas.openxmlformats.org/officeDocument/2006/relationships" id="258" r:id="R5685f08af0a9460d"/>
    <p:sldId xmlns:r="http://schemas.openxmlformats.org/officeDocument/2006/relationships" id="259" r:id="Rb289dfdb7cdd4ce5"/>
    <p:sldId xmlns:r="http://schemas.openxmlformats.org/officeDocument/2006/relationships" id="260" r:id="R574a115474fc4d0c"/>
    <p:sldId xmlns:r="http://schemas.openxmlformats.org/officeDocument/2006/relationships" id="261" r:id="R1616b586c82c49f3"/>
    <p:sldId xmlns:r="http://schemas.openxmlformats.org/officeDocument/2006/relationships" id="262" r:id="R1c17965cdd2a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2b77a79ad4e14" /><Relationship Type="http://schemas.openxmlformats.org/officeDocument/2006/relationships/slide" Target="/ppt/slides/slide1.xml" Id="Rd7a053fc841d4c90" /><Relationship Type="http://schemas.openxmlformats.org/officeDocument/2006/relationships/slide" Target="/ppt/slides/slide2.xml" Id="Rea2eefb247184ac5" /><Relationship Type="http://schemas.openxmlformats.org/officeDocument/2006/relationships/slide" Target="/ppt/slides/slide3.xml" Id="R5685f08af0a9460d" /><Relationship Type="http://schemas.openxmlformats.org/officeDocument/2006/relationships/slide" Target="/ppt/slides/slide4.xml" Id="Rb289dfdb7cdd4ce5" /><Relationship Type="http://schemas.openxmlformats.org/officeDocument/2006/relationships/slide" Target="/ppt/slides/slide5.xml" Id="R574a115474fc4d0c" /><Relationship Type="http://schemas.openxmlformats.org/officeDocument/2006/relationships/slide" Target="/ppt/slides/slide6.xml" Id="R1616b586c82c49f3" /><Relationship Type="http://schemas.openxmlformats.org/officeDocument/2006/relationships/slide" Target="/ppt/slides/slide7.xml" Id="R1c17965cdd2a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610c56af8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36f951f604a0f" /><Relationship Type="http://schemas.openxmlformats.org/officeDocument/2006/relationships/theme" Target="/ppt/slideMasters/theme/theme1.xml" Id="Ra17f84e8fda5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36f951f604a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9796ce33a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30f6b6a5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f163875f46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705dfbe7d4f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45820f669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95051d7464e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e0b6883b2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ANN-FIELD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ANN-FIELD INVEST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33 525 912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36 252 490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SOLTVEDT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Kleppe-vegen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5308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924 328 746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ANN-FIELD INVEST AS</a:t>
            </a:r>
          </a:p>
        </p:txBody>
      </p:sp>
    </p:spTree>
  </p:cSld>
  <p:clrMapOvr>
    <a:masterClrMapping xmlns:a="http://schemas.openxmlformats.org/drawingml/2006/main"/>
  </p:clrMapOvr>
</p:sld>
</file>