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5b5852d8e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2361b25f44bcd"/>
  </p:sldMasterIdLst>
  <p:sldIdLst>
    <p:sldId xmlns:r="http://schemas.openxmlformats.org/officeDocument/2006/relationships" id="256" r:id="Rcccd971a521a480c"/>
    <p:sldId xmlns:r="http://schemas.openxmlformats.org/officeDocument/2006/relationships" id="257" r:id="R8aabcf675ff34bb4"/>
    <p:sldId xmlns:r="http://schemas.openxmlformats.org/officeDocument/2006/relationships" id="258" r:id="R40b3111f140444c2"/>
    <p:sldId xmlns:r="http://schemas.openxmlformats.org/officeDocument/2006/relationships" id="259" r:id="R28f3bf2e39cc47de"/>
    <p:sldId xmlns:r="http://schemas.openxmlformats.org/officeDocument/2006/relationships" id="260" r:id="R91e440cff605433b"/>
    <p:sldId xmlns:r="http://schemas.openxmlformats.org/officeDocument/2006/relationships" id="261" r:id="R99e49c22fb554626"/>
    <p:sldId xmlns:r="http://schemas.openxmlformats.org/officeDocument/2006/relationships" id="262" r:id="R988c9152eb9a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2361b25f44bcd" /><Relationship Type="http://schemas.openxmlformats.org/officeDocument/2006/relationships/slide" Target="/ppt/slides/slide1.xml" Id="Rcccd971a521a480c" /><Relationship Type="http://schemas.openxmlformats.org/officeDocument/2006/relationships/slide" Target="/ppt/slides/slide2.xml" Id="R8aabcf675ff34bb4" /><Relationship Type="http://schemas.openxmlformats.org/officeDocument/2006/relationships/slide" Target="/ppt/slides/slide3.xml" Id="R40b3111f140444c2" /><Relationship Type="http://schemas.openxmlformats.org/officeDocument/2006/relationships/slide" Target="/ppt/slides/slide4.xml" Id="R28f3bf2e39cc47de" /><Relationship Type="http://schemas.openxmlformats.org/officeDocument/2006/relationships/slide" Target="/ppt/slides/slide5.xml" Id="R91e440cff605433b" /><Relationship Type="http://schemas.openxmlformats.org/officeDocument/2006/relationships/slide" Target="/ppt/slides/slide6.xml" Id="R99e49c22fb554626" /><Relationship Type="http://schemas.openxmlformats.org/officeDocument/2006/relationships/slide" Target="/ppt/slides/slide7.xml" Id="R988c9152eb9a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c6f79683d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c516ede9a4c7f" /><Relationship Type="http://schemas.openxmlformats.org/officeDocument/2006/relationships/theme" Target="/ppt/slideMasters/theme/theme1.xml" Id="R3ae0232230d2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c516ede9a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ed0b1a02b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d2c2932e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db7db3e1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e924c845e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14be1ab90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e4e5f22df42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324dbb366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R.G.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R.G. HOLDING AS ble etablert [år] og holder til i Søndeled.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GJERNES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Hansemyrveien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4990 Søndeled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R.G. HOLDING AS</a:t>
            </a:r>
          </a:p>
        </p:txBody>
      </p:sp>
    </p:spTree>
  </p:cSld>
  <p:clrMapOvr>
    <a:masterClrMapping xmlns:a="http://schemas.openxmlformats.org/drawingml/2006/main"/>
  </p:clrMapOvr>
</p:sld>
</file>