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eaf442172140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e8f3c491304c68"/>
  </p:sldMasterIdLst>
  <p:sldIdLst>
    <p:sldId xmlns:r="http://schemas.openxmlformats.org/officeDocument/2006/relationships" id="256" r:id="R058112020366471d"/>
    <p:sldId xmlns:r="http://schemas.openxmlformats.org/officeDocument/2006/relationships" id="257" r:id="R081dc51ab47d48fc"/>
    <p:sldId xmlns:r="http://schemas.openxmlformats.org/officeDocument/2006/relationships" id="258" r:id="R73b6dafa0ceb4194"/>
    <p:sldId xmlns:r="http://schemas.openxmlformats.org/officeDocument/2006/relationships" id="259" r:id="Ra2aafc5a6bd849ae"/>
    <p:sldId xmlns:r="http://schemas.openxmlformats.org/officeDocument/2006/relationships" id="260" r:id="Rfc392b60f8884a9d"/>
    <p:sldId xmlns:r="http://schemas.openxmlformats.org/officeDocument/2006/relationships" id="261" r:id="Rbd975716da76464c"/>
    <p:sldId xmlns:r="http://schemas.openxmlformats.org/officeDocument/2006/relationships" id="262" r:id="R2a7d381fba9e4c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e8f3c491304c68" /><Relationship Type="http://schemas.openxmlformats.org/officeDocument/2006/relationships/slide" Target="/ppt/slides/slide1.xml" Id="R058112020366471d" /><Relationship Type="http://schemas.openxmlformats.org/officeDocument/2006/relationships/slide" Target="/ppt/slides/slide2.xml" Id="R081dc51ab47d48fc" /><Relationship Type="http://schemas.openxmlformats.org/officeDocument/2006/relationships/slide" Target="/ppt/slides/slide3.xml" Id="R73b6dafa0ceb4194" /><Relationship Type="http://schemas.openxmlformats.org/officeDocument/2006/relationships/slide" Target="/ppt/slides/slide4.xml" Id="Ra2aafc5a6bd849ae" /><Relationship Type="http://schemas.openxmlformats.org/officeDocument/2006/relationships/slide" Target="/ppt/slides/slide5.xml" Id="Rfc392b60f8884a9d" /><Relationship Type="http://schemas.openxmlformats.org/officeDocument/2006/relationships/slide" Target="/ppt/slides/slide6.xml" Id="Rbd975716da76464c" /><Relationship Type="http://schemas.openxmlformats.org/officeDocument/2006/relationships/slide" Target="/ppt/slides/slide7.xml" Id="R2a7d381fba9e4c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7e776432fb47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aef34e60f408a" /><Relationship Type="http://schemas.openxmlformats.org/officeDocument/2006/relationships/theme" Target="/ppt/slideMasters/theme/theme1.xml" Id="R05bd822dc45442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eaef34e60f40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9c3451d5b42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89f09322e42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2afd3ca824a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98144448c4c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f059490cd4d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c29a86d1844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77459e5a842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TUTTI FRUTI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TUTTI FRUTI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TUTTI FRUTI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TUTTI FRUTI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TUTTI FRUTI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TUTTI FRUTI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TUTTI FRUTI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GONZALO FRASCA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REGIS FALLER  –  28,8 %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BENJAMIN HUYNH KIM BANG  –  26,2 %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REMI BRISSAUD  –  11,3 %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TUTTI FRUTI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924 324 368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TUTTI FRUTI AS</a:t>
            </a:r>
          </a:p>
        </p:txBody>
      </p:sp>
    </p:spTree>
  </p:cSld>
  <p:clrMapOvr>
    <a:masterClrMapping xmlns:a="http://schemas.openxmlformats.org/drawingml/2006/main"/>
  </p:clrMapOvr>
</p:sld>
</file>