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12159cf903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2bad2adbd48c4"/>
  </p:sldMasterIdLst>
  <p:sldIdLst>
    <p:sldId xmlns:r="http://schemas.openxmlformats.org/officeDocument/2006/relationships" id="256" r:id="R8b013e6590834ec2"/>
    <p:sldId xmlns:r="http://schemas.openxmlformats.org/officeDocument/2006/relationships" id="257" r:id="Rd4891c760aa64ecb"/>
    <p:sldId xmlns:r="http://schemas.openxmlformats.org/officeDocument/2006/relationships" id="258" r:id="R00a73f9e78164cb7"/>
    <p:sldId xmlns:r="http://schemas.openxmlformats.org/officeDocument/2006/relationships" id="259" r:id="Re652310b113d4295"/>
    <p:sldId xmlns:r="http://schemas.openxmlformats.org/officeDocument/2006/relationships" id="260" r:id="R39fc3411b76c4dd2"/>
    <p:sldId xmlns:r="http://schemas.openxmlformats.org/officeDocument/2006/relationships" id="261" r:id="Ra168e37a13de4501"/>
    <p:sldId xmlns:r="http://schemas.openxmlformats.org/officeDocument/2006/relationships" id="262" r:id="Rb276ace8ceaa4c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2bad2adbd48c4" /><Relationship Type="http://schemas.openxmlformats.org/officeDocument/2006/relationships/slide" Target="/ppt/slides/slide1.xml" Id="R8b013e6590834ec2" /><Relationship Type="http://schemas.openxmlformats.org/officeDocument/2006/relationships/slide" Target="/ppt/slides/slide2.xml" Id="Rd4891c760aa64ecb" /><Relationship Type="http://schemas.openxmlformats.org/officeDocument/2006/relationships/slide" Target="/ppt/slides/slide3.xml" Id="R00a73f9e78164cb7" /><Relationship Type="http://schemas.openxmlformats.org/officeDocument/2006/relationships/slide" Target="/ppt/slides/slide4.xml" Id="Re652310b113d4295" /><Relationship Type="http://schemas.openxmlformats.org/officeDocument/2006/relationships/slide" Target="/ppt/slides/slide5.xml" Id="R39fc3411b76c4dd2" /><Relationship Type="http://schemas.openxmlformats.org/officeDocument/2006/relationships/slide" Target="/ppt/slides/slide6.xml" Id="Ra168e37a13de4501" /><Relationship Type="http://schemas.openxmlformats.org/officeDocument/2006/relationships/slide" Target="/ppt/slides/slide7.xml" Id="Rb276ace8ceaa4c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2a82ba27d4f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c4f6ad020487a" /><Relationship Type="http://schemas.openxmlformats.org/officeDocument/2006/relationships/theme" Target="/ppt/slideMasters/theme/theme1.xml" Id="Rbc4d53842e8848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c4f6ad02048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681f95f7f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ac83234ea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6c95ca36e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c16bae04d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edde83a4745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7e2a7158745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90bfdcdb1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JON'S BYGG OG 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JON'S BYGG OG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JON'S BYGG OG TAKST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JON'S BYGG OG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JON'S BYGG OG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JON'S BYGG OG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JON'S BYGG OG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JON'S BYGG OG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Liavegen 1501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jonkleiv@hotmail.no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924 324 309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JON'S BYGG OG TAKST AS</a:t>
            </a:r>
          </a:p>
        </p:txBody>
      </p:sp>
    </p:spTree>
  </p:cSld>
  <p:clrMapOvr>
    <a:masterClrMapping xmlns:a="http://schemas.openxmlformats.org/drawingml/2006/main"/>
  </p:clrMapOvr>
</p:sld>
</file>