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e9a451cb75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4c5e8302b4292"/>
  </p:sldMasterIdLst>
  <p:sldIdLst>
    <p:sldId xmlns:r="http://schemas.openxmlformats.org/officeDocument/2006/relationships" id="256" r:id="Rabe826a246f64d5e"/>
    <p:sldId xmlns:r="http://schemas.openxmlformats.org/officeDocument/2006/relationships" id="257" r:id="R9d63f0c00da543bb"/>
    <p:sldId xmlns:r="http://schemas.openxmlformats.org/officeDocument/2006/relationships" id="258" r:id="R9a9b76517e914c19"/>
    <p:sldId xmlns:r="http://schemas.openxmlformats.org/officeDocument/2006/relationships" id="259" r:id="R54b5f1e3fb174b8c"/>
    <p:sldId xmlns:r="http://schemas.openxmlformats.org/officeDocument/2006/relationships" id="260" r:id="R9b41fce8436d4935"/>
    <p:sldId xmlns:r="http://schemas.openxmlformats.org/officeDocument/2006/relationships" id="261" r:id="R7daaac7a87f144ad"/>
    <p:sldId xmlns:r="http://schemas.openxmlformats.org/officeDocument/2006/relationships" id="262" r:id="Rae279e912758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4c5e8302b4292" /><Relationship Type="http://schemas.openxmlformats.org/officeDocument/2006/relationships/slide" Target="/ppt/slides/slide1.xml" Id="Rabe826a246f64d5e" /><Relationship Type="http://schemas.openxmlformats.org/officeDocument/2006/relationships/slide" Target="/ppt/slides/slide2.xml" Id="R9d63f0c00da543bb" /><Relationship Type="http://schemas.openxmlformats.org/officeDocument/2006/relationships/slide" Target="/ppt/slides/slide3.xml" Id="R9a9b76517e914c19" /><Relationship Type="http://schemas.openxmlformats.org/officeDocument/2006/relationships/slide" Target="/ppt/slides/slide4.xml" Id="R54b5f1e3fb174b8c" /><Relationship Type="http://schemas.openxmlformats.org/officeDocument/2006/relationships/slide" Target="/ppt/slides/slide5.xml" Id="R9b41fce8436d4935" /><Relationship Type="http://schemas.openxmlformats.org/officeDocument/2006/relationships/slide" Target="/ppt/slides/slide6.xml" Id="R7daaac7a87f144ad" /><Relationship Type="http://schemas.openxmlformats.org/officeDocument/2006/relationships/slide" Target="/ppt/slides/slide7.xml" Id="Rae279e912758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e7ad614d0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a9f8b33dd47d0" /><Relationship Type="http://schemas.openxmlformats.org/officeDocument/2006/relationships/theme" Target="/ppt/slideMasters/theme/theme1.xml" Id="Rf77337238e0d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8a9f8b33dd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697a1bfa44f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46fed6bb2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8f07ed4784c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cd291c6ea40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7a5524b04d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249b14214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af6a56ae5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FIKSA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FIKSA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996 074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924 324 198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FIKSA AS</a:t>
            </a:r>
          </a:p>
        </p:txBody>
      </p:sp>
    </p:spTree>
  </p:cSld>
  <p:clrMapOvr>
    <a:masterClrMapping xmlns:a="http://schemas.openxmlformats.org/drawingml/2006/main"/>
  </p:clrMapOvr>
</p:sld>
</file>