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b820a72c7046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40a1aa24cc428f"/>
  </p:sldMasterIdLst>
  <p:sldIdLst>
    <p:sldId xmlns:r="http://schemas.openxmlformats.org/officeDocument/2006/relationships" id="256" r:id="R2acea9abab9741cb"/>
    <p:sldId xmlns:r="http://schemas.openxmlformats.org/officeDocument/2006/relationships" id="257" r:id="Rf1daed0bbffc4b22"/>
    <p:sldId xmlns:r="http://schemas.openxmlformats.org/officeDocument/2006/relationships" id="258" r:id="R116755514f304444"/>
    <p:sldId xmlns:r="http://schemas.openxmlformats.org/officeDocument/2006/relationships" id="259" r:id="R6833c16983b74375"/>
    <p:sldId xmlns:r="http://schemas.openxmlformats.org/officeDocument/2006/relationships" id="260" r:id="Rd86a6342d26a4efb"/>
    <p:sldId xmlns:r="http://schemas.openxmlformats.org/officeDocument/2006/relationships" id="261" r:id="Rb59374aa734a419e"/>
    <p:sldId xmlns:r="http://schemas.openxmlformats.org/officeDocument/2006/relationships" id="262" r:id="R4188e1c6820148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0a1aa24cc428f" /><Relationship Type="http://schemas.openxmlformats.org/officeDocument/2006/relationships/slide" Target="/ppt/slides/slide1.xml" Id="R2acea9abab9741cb" /><Relationship Type="http://schemas.openxmlformats.org/officeDocument/2006/relationships/slide" Target="/ppt/slides/slide2.xml" Id="Rf1daed0bbffc4b22" /><Relationship Type="http://schemas.openxmlformats.org/officeDocument/2006/relationships/slide" Target="/ppt/slides/slide3.xml" Id="R116755514f304444" /><Relationship Type="http://schemas.openxmlformats.org/officeDocument/2006/relationships/slide" Target="/ppt/slides/slide4.xml" Id="R6833c16983b74375" /><Relationship Type="http://schemas.openxmlformats.org/officeDocument/2006/relationships/slide" Target="/ppt/slides/slide5.xml" Id="Rd86a6342d26a4efb" /><Relationship Type="http://schemas.openxmlformats.org/officeDocument/2006/relationships/slide" Target="/ppt/slides/slide6.xml" Id="Rb59374aa734a419e" /><Relationship Type="http://schemas.openxmlformats.org/officeDocument/2006/relationships/slide" Target="/ppt/slides/slide7.xml" Id="R4188e1c6820148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a74954a3548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24a6794424ede" /><Relationship Type="http://schemas.openxmlformats.org/officeDocument/2006/relationships/theme" Target="/ppt/slideMasters/theme/theme1.xml" Id="Rcc9bdfdf67e14c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224a6794424e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ac0d590b34b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32120064144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a669b0f5445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f67f4cf3c49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aaaa33d9c4e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9a7ff20ca44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6d5d0dbc042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LSS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LSS HOLDING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217 538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SLETTEDAL LEO SIVERT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 Ravei 688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924 322 667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LSS HOLDING AS</a:t>
            </a:r>
          </a:p>
        </p:txBody>
      </p:sp>
    </p:spTree>
  </p:cSld>
  <p:clrMapOvr>
    <a:masterClrMapping xmlns:a="http://schemas.openxmlformats.org/drawingml/2006/main"/>
  </p:clrMapOvr>
</p:sld>
</file>