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e93a013b7e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94ccbd38d14d03"/>
  </p:sldMasterIdLst>
  <p:sldIdLst>
    <p:sldId xmlns:r="http://schemas.openxmlformats.org/officeDocument/2006/relationships" id="256" r:id="R255aa4a4277942f3"/>
    <p:sldId xmlns:r="http://schemas.openxmlformats.org/officeDocument/2006/relationships" id="257" r:id="R59e82243976544e3"/>
    <p:sldId xmlns:r="http://schemas.openxmlformats.org/officeDocument/2006/relationships" id="258" r:id="R964d57714891412f"/>
    <p:sldId xmlns:r="http://schemas.openxmlformats.org/officeDocument/2006/relationships" id="259" r:id="R3ad3c01178af49a1"/>
    <p:sldId xmlns:r="http://schemas.openxmlformats.org/officeDocument/2006/relationships" id="260" r:id="R50edae519d464877"/>
    <p:sldId xmlns:r="http://schemas.openxmlformats.org/officeDocument/2006/relationships" id="261" r:id="Rde97299c02de453f"/>
    <p:sldId xmlns:r="http://schemas.openxmlformats.org/officeDocument/2006/relationships" id="262" r:id="R9d021bc7eff44e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4ccbd38d14d03" /><Relationship Type="http://schemas.openxmlformats.org/officeDocument/2006/relationships/slide" Target="/ppt/slides/slide1.xml" Id="R255aa4a4277942f3" /><Relationship Type="http://schemas.openxmlformats.org/officeDocument/2006/relationships/slide" Target="/ppt/slides/slide2.xml" Id="R59e82243976544e3" /><Relationship Type="http://schemas.openxmlformats.org/officeDocument/2006/relationships/slide" Target="/ppt/slides/slide3.xml" Id="R964d57714891412f" /><Relationship Type="http://schemas.openxmlformats.org/officeDocument/2006/relationships/slide" Target="/ppt/slides/slide4.xml" Id="R3ad3c01178af49a1" /><Relationship Type="http://schemas.openxmlformats.org/officeDocument/2006/relationships/slide" Target="/ppt/slides/slide5.xml" Id="R50edae519d464877" /><Relationship Type="http://schemas.openxmlformats.org/officeDocument/2006/relationships/slide" Target="/ppt/slides/slide6.xml" Id="Rde97299c02de453f" /><Relationship Type="http://schemas.openxmlformats.org/officeDocument/2006/relationships/slide" Target="/ppt/slides/slide7.xml" Id="R9d021bc7eff44e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4002bce3a4d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4441e01ba4ea0" /><Relationship Type="http://schemas.openxmlformats.org/officeDocument/2006/relationships/theme" Target="/ppt/slideMasters/theme/theme1.xml" Id="R6eedbbf68f874d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c4441e01ba4e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d0f2e69a141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4fc0ffb68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833adbd164b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7224641249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5e6adb8034c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65d5e9f9049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ffafd0ce2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TOLA HOLDING AS ble etablert [år] og holder til i Vinstra.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387 057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387 057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HOLMESTAD OLA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HOLMESTAD TOVE H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 Feforvegen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2640 Vinstra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924 317 094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TOLA HOLDING AS</a:t>
            </a:r>
          </a:p>
        </p:txBody>
      </p:sp>
    </p:spTree>
  </p:cSld>
  <p:clrMapOvr>
    <a:masterClrMapping xmlns:a="http://schemas.openxmlformats.org/drawingml/2006/main"/>
  </p:clrMapOvr>
</p:sld>
</file>