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c17a0bb99240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712752d81c4ced"/>
  </p:sldMasterIdLst>
  <p:sldIdLst>
    <p:sldId xmlns:r="http://schemas.openxmlformats.org/officeDocument/2006/relationships" id="256" r:id="Rb991be0a0bb14f9a"/>
    <p:sldId xmlns:r="http://schemas.openxmlformats.org/officeDocument/2006/relationships" id="257" r:id="R2b54fd7059ee4b0a"/>
    <p:sldId xmlns:r="http://schemas.openxmlformats.org/officeDocument/2006/relationships" id="258" r:id="Rcefe737b4d064adb"/>
    <p:sldId xmlns:r="http://schemas.openxmlformats.org/officeDocument/2006/relationships" id="259" r:id="R8bc416ae4da541aa"/>
    <p:sldId xmlns:r="http://schemas.openxmlformats.org/officeDocument/2006/relationships" id="260" r:id="Rd284feb595ec4f51"/>
    <p:sldId xmlns:r="http://schemas.openxmlformats.org/officeDocument/2006/relationships" id="261" r:id="R8e9f00c916ce42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712752d81c4ced" /><Relationship Type="http://schemas.openxmlformats.org/officeDocument/2006/relationships/slide" Target="/ppt/slides/slide1.xml" Id="Rb991be0a0bb14f9a" /><Relationship Type="http://schemas.openxmlformats.org/officeDocument/2006/relationships/slide" Target="/ppt/slides/slide2.xml" Id="R2b54fd7059ee4b0a" /><Relationship Type="http://schemas.openxmlformats.org/officeDocument/2006/relationships/slide" Target="/ppt/slides/slide3.xml" Id="Rcefe737b4d064adb" /><Relationship Type="http://schemas.openxmlformats.org/officeDocument/2006/relationships/slide" Target="/ppt/slides/slide4.xml" Id="R8bc416ae4da541aa" /><Relationship Type="http://schemas.openxmlformats.org/officeDocument/2006/relationships/slide" Target="/ppt/slides/slide5.xml" Id="Rd284feb595ec4f51" /><Relationship Type="http://schemas.openxmlformats.org/officeDocument/2006/relationships/slide" Target="/ppt/slides/slide6.xml" Id="R8e9f00c916ce42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ec1da25c3041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cb139c54141ee" /><Relationship Type="http://schemas.openxmlformats.org/officeDocument/2006/relationships/theme" Target="/ppt/slideMasters/theme/theme1.xml" Id="R4381db19b0594a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6cb139c54141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bbd338a4e4f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f9ff783764d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ab5c717a745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7c8a150bf4a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3f98f824847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5492e67e148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AIR MONTASJE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AIR MONTASJE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42 698 464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−1 324 268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−1 323 799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−829 353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9 993 647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924 316 837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 MONTASJE AS</a:t>
            </a:r>
          </a:p>
        </p:txBody>
      </p:sp>
    </p:spTree>
  </p:cSld>
  <p:clrMapOvr>
    <a:masterClrMapping xmlns:a="http://schemas.openxmlformats.org/drawingml/2006/main"/>
  </p:clrMapOvr>
</p:sld>
</file>