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3c7542084b45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e1b94614ce42af"/>
  </p:sldMasterIdLst>
  <p:sldIdLst>
    <p:sldId xmlns:r="http://schemas.openxmlformats.org/officeDocument/2006/relationships" id="256" r:id="Rbc28579310a747ab"/>
    <p:sldId xmlns:r="http://schemas.openxmlformats.org/officeDocument/2006/relationships" id="257" r:id="Ref7c326fd2e74f12"/>
    <p:sldId xmlns:r="http://schemas.openxmlformats.org/officeDocument/2006/relationships" id="258" r:id="R933e984c2b424071"/>
    <p:sldId xmlns:r="http://schemas.openxmlformats.org/officeDocument/2006/relationships" id="259" r:id="Rda211bc97e2349b1"/>
    <p:sldId xmlns:r="http://schemas.openxmlformats.org/officeDocument/2006/relationships" id="260" r:id="R452e32f3a2f44082"/>
    <p:sldId xmlns:r="http://schemas.openxmlformats.org/officeDocument/2006/relationships" id="261" r:id="R3dd515cb99b3421d"/>
    <p:sldId xmlns:r="http://schemas.openxmlformats.org/officeDocument/2006/relationships" id="262" r:id="R412814b432304b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e1b94614ce42af" /><Relationship Type="http://schemas.openxmlformats.org/officeDocument/2006/relationships/slide" Target="/ppt/slides/slide1.xml" Id="Rbc28579310a747ab" /><Relationship Type="http://schemas.openxmlformats.org/officeDocument/2006/relationships/slide" Target="/ppt/slides/slide2.xml" Id="Ref7c326fd2e74f12" /><Relationship Type="http://schemas.openxmlformats.org/officeDocument/2006/relationships/slide" Target="/ppt/slides/slide3.xml" Id="R933e984c2b424071" /><Relationship Type="http://schemas.openxmlformats.org/officeDocument/2006/relationships/slide" Target="/ppt/slides/slide4.xml" Id="Rda211bc97e2349b1" /><Relationship Type="http://schemas.openxmlformats.org/officeDocument/2006/relationships/slide" Target="/ppt/slides/slide5.xml" Id="R452e32f3a2f44082" /><Relationship Type="http://schemas.openxmlformats.org/officeDocument/2006/relationships/slide" Target="/ppt/slides/slide6.xml" Id="R3dd515cb99b3421d" /><Relationship Type="http://schemas.openxmlformats.org/officeDocument/2006/relationships/slide" Target="/ppt/slides/slide7.xml" Id="R412814b432304b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424ec40aaa45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a16ef8cd8464c" /><Relationship Type="http://schemas.openxmlformats.org/officeDocument/2006/relationships/theme" Target="/ppt/slideMasters/theme/theme1.xml" Id="R5a72a3099c024c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6a16ef8cd846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cf293283941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587ff6ba24c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1e41db0fe4b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12104c19749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4bcd9e00943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d3bf6527d4c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1a0432f6e44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MRH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MRH INVEST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−102 794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1 555 768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1 518 758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1 550 809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RØNEID MARTIN HANSEN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Martin Røneid Hansen, Skrukkerødvegen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3924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924 316 829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MRH INVEST AS</a:t>
            </a:r>
          </a:p>
        </p:txBody>
      </p:sp>
    </p:spTree>
  </p:cSld>
  <p:clrMapOvr>
    <a:masterClrMapping xmlns:a="http://schemas.openxmlformats.org/drawingml/2006/main"/>
  </p:clrMapOvr>
</p:sld>
</file>