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388103815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b963110fff41dd"/>
  </p:sldMasterIdLst>
  <p:sldIdLst>
    <p:sldId xmlns:r="http://schemas.openxmlformats.org/officeDocument/2006/relationships" id="256" r:id="R8c2cc8f2d9c24e1a"/>
    <p:sldId xmlns:r="http://schemas.openxmlformats.org/officeDocument/2006/relationships" id="257" r:id="R5cf1c9e13ca741e1"/>
    <p:sldId xmlns:r="http://schemas.openxmlformats.org/officeDocument/2006/relationships" id="258" r:id="R40b31e91c9ad4f26"/>
    <p:sldId xmlns:r="http://schemas.openxmlformats.org/officeDocument/2006/relationships" id="259" r:id="Rb29c36587f3a46f4"/>
    <p:sldId xmlns:r="http://schemas.openxmlformats.org/officeDocument/2006/relationships" id="260" r:id="R1c80b5dbcd364774"/>
    <p:sldId xmlns:r="http://schemas.openxmlformats.org/officeDocument/2006/relationships" id="261" r:id="R2ac3fca7068c433e"/>
    <p:sldId xmlns:r="http://schemas.openxmlformats.org/officeDocument/2006/relationships" id="262" r:id="Rc4d213fd1236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b963110fff41dd" /><Relationship Type="http://schemas.openxmlformats.org/officeDocument/2006/relationships/slide" Target="/ppt/slides/slide1.xml" Id="R8c2cc8f2d9c24e1a" /><Relationship Type="http://schemas.openxmlformats.org/officeDocument/2006/relationships/slide" Target="/ppt/slides/slide2.xml" Id="R5cf1c9e13ca741e1" /><Relationship Type="http://schemas.openxmlformats.org/officeDocument/2006/relationships/slide" Target="/ppt/slides/slide3.xml" Id="R40b31e91c9ad4f26" /><Relationship Type="http://schemas.openxmlformats.org/officeDocument/2006/relationships/slide" Target="/ppt/slides/slide4.xml" Id="Rb29c36587f3a46f4" /><Relationship Type="http://schemas.openxmlformats.org/officeDocument/2006/relationships/slide" Target="/ppt/slides/slide5.xml" Id="R1c80b5dbcd364774" /><Relationship Type="http://schemas.openxmlformats.org/officeDocument/2006/relationships/slide" Target="/ppt/slides/slide6.xml" Id="R2ac3fca7068c433e" /><Relationship Type="http://schemas.openxmlformats.org/officeDocument/2006/relationships/slide" Target="/ppt/slides/slide7.xml" Id="Rc4d213fd1236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32a99ab5f46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0946828e04b68" /><Relationship Type="http://schemas.openxmlformats.org/officeDocument/2006/relationships/theme" Target="/ppt/slideMasters/theme/theme1.xml" Id="R7df7f4c2873e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0946828e04b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bb33306a2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60107eb21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5b4e3fc90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51bed5d0c4a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02fb4d2244f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24057d4c94d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90ac847f440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PROTMAN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PROTMAN INVEST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−1 298 827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23 008 697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PROTAN AS  –  73,0 %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MICHAL MIASEK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PIOTR BKOWSKI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MOELSA INDUSTRIER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PROTMAN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Baches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924 316 624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PROTMAN INVEST AS</a:t>
            </a:r>
          </a:p>
        </p:txBody>
      </p:sp>
    </p:spTree>
  </p:cSld>
  <p:clrMapOvr>
    <a:masterClrMapping xmlns:a="http://schemas.openxmlformats.org/drawingml/2006/main"/>
  </p:clrMapOvr>
</p:sld>
</file>