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047fdda9874b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695d13c9d14e22"/>
  </p:sldMasterIdLst>
  <p:sldIdLst>
    <p:sldId xmlns:r="http://schemas.openxmlformats.org/officeDocument/2006/relationships" id="256" r:id="R2851c17031c744cc"/>
    <p:sldId xmlns:r="http://schemas.openxmlformats.org/officeDocument/2006/relationships" id="257" r:id="Rd5d5f1be2c534eff"/>
    <p:sldId xmlns:r="http://schemas.openxmlformats.org/officeDocument/2006/relationships" id="258" r:id="R27ddbccd443647c2"/>
    <p:sldId xmlns:r="http://schemas.openxmlformats.org/officeDocument/2006/relationships" id="259" r:id="R4022eff461024a91"/>
    <p:sldId xmlns:r="http://schemas.openxmlformats.org/officeDocument/2006/relationships" id="260" r:id="R16a80f2b00dc464b"/>
    <p:sldId xmlns:r="http://schemas.openxmlformats.org/officeDocument/2006/relationships" id="261" r:id="Rfd09bd3997b44397"/>
    <p:sldId xmlns:r="http://schemas.openxmlformats.org/officeDocument/2006/relationships" id="262" r:id="R1fa17e47919a4d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695d13c9d14e22" /><Relationship Type="http://schemas.openxmlformats.org/officeDocument/2006/relationships/slide" Target="/ppt/slides/slide1.xml" Id="R2851c17031c744cc" /><Relationship Type="http://schemas.openxmlformats.org/officeDocument/2006/relationships/slide" Target="/ppt/slides/slide2.xml" Id="Rd5d5f1be2c534eff" /><Relationship Type="http://schemas.openxmlformats.org/officeDocument/2006/relationships/slide" Target="/ppt/slides/slide3.xml" Id="R27ddbccd443647c2" /><Relationship Type="http://schemas.openxmlformats.org/officeDocument/2006/relationships/slide" Target="/ppt/slides/slide4.xml" Id="R4022eff461024a91" /><Relationship Type="http://schemas.openxmlformats.org/officeDocument/2006/relationships/slide" Target="/ppt/slides/slide5.xml" Id="R16a80f2b00dc464b" /><Relationship Type="http://schemas.openxmlformats.org/officeDocument/2006/relationships/slide" Target="/ppt/slides/slide6.xml" Id="Rfd09bd3997b44397" /><Relationship Type="http://schemas.openxmlformats.org/officeDocument/2006/relationships/slide" Target="/ppt/slides/slide7.xml" Id="R1fa17e47919a4d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270c942e694c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3e36dc2a24a41" /><Relationship Type="http://schemas.openxmlformats.org/officeDocument/2006/relationships/theme" Target="/ppt/slideMasters/theme/theme1.xml" Id="R0be734b8c6d749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23e36dc2a24a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053e172c44a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be8b0d5fa4e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6afad85a043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c4f4944064e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ef2b5372948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938984b8a46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8354460cb44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PILO 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PILO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PILO KONSULT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PILO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PILO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PILO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2 075 585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583 506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1 116 229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PILO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OLE ARNT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PILO 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Ole-Arnt Johnsen, Atomveien 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1777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924 315 911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PILO KONSULT AS</a:t>
            </a:r>
          </a:p>
        </p:txBody>
      </p:sp>
    </p:spTree>
  </p:cSld>
  <p:clrMapOvr>
    <a:masterClrMapping xmlns:a="http://schemas.openxmlformats.org/drawingml/2006/main"/>
  </p:clrMapOvr>
</p:sld>
</file>