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f71f17e37e44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923eabac164fe3"/>
  </p:sldMasterIdLst>
  <p:sldIdLst>
    <p:sldId xmlns:r="http://schemas.openxmlformats.org/officeDocument/2006/relationships" id="256" r:id="R7c7e28e4f69841b2"/>
    <p:sldId xmlns:r="http://schemas.openxmlformats.org/officeDocument/2006/relationships" id="257" r:id="R9ef9d9390ed44028"/>
    <p:sldId xmlns:r="http://schemas.openxmlformats.org/officeDocument/2006/relationships" id="258" r:id="R9532ceb7c9144675"/>
    <p:sldId xmlns:r="http://schemas.openxmlformats.org/officeDocument/2006/relationships" id="259" r:id="Rcc219806bcb34c05"/>
    <p:sldId xmlns:r="http://schemas.openxmlformats.org/officeDocument/2006/relationships" id="260" r:id="R2beccea6773d460c"/>
    <p:sldId xmlns:r="http://schemas.openxmlformats.org/officeDocument/2006/relationships" id="261" r:id="Rdbdf9c515c30489d"/>
    <p:sldId xmlns:r="http://schemas.openxmlformats.org/officeDocument/2006/relationships" id="262" r:id="R2b2b11f275394c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923eabac164fe3" /><Relationship Type="http://schemas.openxmlformats.org/officeDocument/2006/relationships/slide" Target="/ppt/slides/slide1.xml" Id="R7c7e28e4f69841b2" /><Relationship Type="http://schemas.openxmlformats.org/officeDocument/2006/relationships/slide" Target="/ppt/slides/slide2.xml" Id="R9ef9d9390ed44028" /><Relationship Type="http://schemas.openxmlformats.org/officeDocument/2006/relationships/slide" Target="/ppt/slides/slide3.xml" Id="R9532ceb7c9144675" /><Relationship Type="http://schemas.openxmlformats.org/officeDocument/2006/relationships/slide" Target="/ppt/slides/slide4.xml" Id="Rcc219806bcb34c05" /><Relationship Type="http://schemas.openxmlformats.org/officeDocument/2006/relationships/slide" Target="/ppt/slides/slide5.xml" Id="R2beccea6773d460c" /><Relationship Type="http://schemas.openxmlformats.org/officeDocument/2006/relationships/slide" Target="/ppt/slides/slide6.xml" Id="Rdbdf9c515c30489d" /><Relationship Type="http://schemas.openxmlformats.org/officeDocument/2006/relationships/slide" Target="/ppt/slides/slide7.xml" Id="R2b2b11f275394c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ff5009bcf47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876fd1ff34b86" /><Relationship Type="http://schemas.openxmlformats.org/officeDocument/2006/relationships/theme" Target="/ppt/slideMasters/theme/theme1.xml" Id="R407573d4038f4b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876fd1ff3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0e75cfd7b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9e6f03723140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d40240bdf48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83e777af3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9e6bdb88d49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5bf00e7c647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b7ba93c9a44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FOLLO HIFI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FOLLO HIFI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3 040 048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FOLLO HIFI AS</a:t>
            </a:r>
          </a:p>
        </p:txBody>
      </p:sp>
    </p:spTree>
  </p:cSld>
  <p:clrMapOvr>
    <a:masterClrMapping xmlns:a="http://schemas.openxmlformats.org/drawingml/2006/main"/>
  </p:clrMapOvr>
</p:sld>
</file>