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b0561433d94f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2d1be402914afd"/>
  </p:sldMasterIdLst>
  <p:sldIdLst>
    <p:sldId xmlns:r="http://schemas.openxmlformats.org/officeDocument/2006/relationships" id="256" r:id="Rea06dd1d11ca4b9c"/>
    <p:sldId xmlns:r="http://schemas.openxmlformats.org/officeDocument/2006/relationships" id="257" r:id="R0b987dbddff0417e"/>
    <p:sldId xmlns:r="http://schemas.openxmlformats.org/officeDocument/2006/relationships" id="258" r:id="Raf11277480ea4782"/>
    <p:sldId xmlns:r="http://schemas.openxmlformats.org/officeDocument/2006/relationships" id="259" r:id="R28074ee07df84141"/>
    <p:sldId xmlns:r="http://schemas.openxmlformats.org/officeDocument/2006/relationships" id="260" r:id="R7266d245cc4047d1"/>
    <p:sldId xmlns:r="http://schemas.openxmlformats.org/officeDocument/2006/relationships" id="261" r:id="Rd846aa5cccbd422a"/>
    <p:sldId xmlns:r="http://schemas.openxmlformats.org/officeDocument/2006/relationships" id="262" r:id="Re62b78d6b83c45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2d1be402914afd" /><Relationship Type="http://schemas.openxmlformats.org/officeDocument/2006/relationships/slide" Target="/ppt/slides/slide1.xml" Id="Rea06dd1d11ca4b9c" /><Relationship Type="http://schemas.openxmlformats.org/officeDocument/2006/relationships/slide" Target="/ppt/slides/slide2.xml" Id="R0b987dbddff0417e" /><Relationship Type="http://schemas.openxmlformats.org/officeDocument/2006/relationships/slide" Target="/ppt/slides/slide3.xml" Id="Raf11277480ea4782" /><Relationship Type="http://schemas.openxmlformats.org/officeDocument/2006/relationships/slide" Target="/ppt/slides/slide4.xml" Id="R28074ee07df84141" /><Relationship Type="http://schemas.openxmlformats.org/officeDocument/2006/relationships/slide" Target="/ppt/slides/slide5.xml" Id="R7266d245cc4047d1" /><Relationship Type="http://schemas.openxmlformats.org/officeDocument/2006/relationships/slide" Target="/ppt/slides/slide6.xml" Id="Rd846aa5cccbd422a" /><Relationship Type="http://schemas.openxmlformats.org/officeDocument/2006/relationships/slide" Target="/ppt/slides/slide7.xml" Id="Re62b78d6b83c45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23d732b68442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1cdabdf4f6410f" /><Relationship Type="http://schemas.openxmlformats.org/officeDocument/2006/relationships/theme" Target="/ppt/slideMasters/theme/theme1.xml" Id="R923a31d304c344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1cdabdf4f641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ff8327c28b44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497374e9244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cd2cb35424e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67489c3f0043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4c83e5867e4c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5f1ae8c7fc4e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ff48fb42ca47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PETERSEN BYGG &amp; BETONG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PETERSEN BYGG &amp; 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PETERSEN BYGG &amp; BETONG AS ble etablert [år] og holder til i Gjerstad.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PETERSEN BYGG &amp; 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PETERSEN BYGG &amp; 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PETERSEN BYGG &amp; 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595 660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152 925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152 924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−75 621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218 617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PETERSEN BYGG &amp; 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BRATLAND PER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PETERSEN BYGG &amp; 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Hoppehagen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4980 Gjerstad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poul-andre-petersen@hotmail.com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924 313 110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PETERSEN BYGG &amp; BETONG AS</a:t>
            </a:r>
          </a:p>
        </p:txBody>
      </p:sp>
    </p:spTree>
  </p:cSld>
  <p:clrMapOvr>
    <a:masterClrMapping xmlns:a="http://schemas.openxmlformats.org/drawingml/2006/main"/>
  </p:clrMapOvr>
</p:sld>
</file>