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79937d7dcd44d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8c7fa3accae4af6"/>
  </p:sldMasterIdLst>
  <p:sldIdLst>
    <p:sldId xmlns:r="http://schemas.openxmlformats.org/officeDocument/2006/relationships" id="256" r:id="R2d4dffb641bd40e8"/>
    <p:sldId xmlns:r="http://schemas.openxmlformats.org/officeDocument/2006/relationships" id="257" r:id="R602fa3ea907c4a7d"/>
    <p:sldId xmlns:r="http://schemas.openxmlformats.org/officeDocument/2006/relationships" id="258" r:id="R6a0ea4f159d7445a"/>
    <p:sldId xmlns:r="http://schemas.openxmlformats.org/officeDocument/2006/relationships" id="259" r:id="R2343b223a80140f7"/>
    <p:sldId xmlns:r="http://schemas.openxmlformats.org/officeDocument/2006/relationships" id="260" r:id="R9763dadebbaa4d12"/>
    <p:sldId xmlns:r="http://schemas.openxmlformats.org/officeDocument/2006/relationships" id="261" r:id="Ra2c178303534480f"/>
    <p:sldId xmlns:r="http://schemas.openxmlformats.org/officeDocument/2006/relationships" id="262" r:id="R12d49bf9342540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c7fa3accae4af6" /><Relationship Type="http://schemas.openxmlformats.org/officeDocument/2006/relationships/slide" Target="/ppt/slides/slide1.xml" Id="R2d4dffb641bd40e8" /><Relationship Type="http://schemas.openxmlformats.org/officeDocument/2006/relationships/slide" Target="/ppt/slides/slide2.xml" Id="R602fa3ea907c4a7d" /><Relationship Type="http://schemas.openxmlformats.org/officeDocument/2006/relationships/slide" Target="/ppt/slides/slide3.xml" Id="R6a0ea4f159d7445a" /><Relationship Type="http://schemas.openxmlformats.org/officeDocument/2006/relationships/slide" Target="/ppt/slides/slide4.xml" Id="R2343b223a80140f7" /><Relationship Type="http://schemas.openxmlformats.org/officeDocument/2006/relationships/slide" Target="/ppt/slides/slide5.xml" Id="R9763dadebbaa4d12" /><Relationship Type="http://schemas.openxmlformats.org/officeDocument/2006/relationships/slide" Target="/ppt/slides/slide6.xml" Id="Ra2c178303534480f" /><Relationship Type="http://schemas.openxmlformats.org/officeDocument/2006/relationships/slide" Target="/ppt/slides/slide7.xml" Id="R12d49bf9342540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0f70ca51c24b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573ec44ca482b" /><Relationship Type="http://schemas.openxmlformats.org/officeDocument/2006/relationships/theme" Target="/ppt/slideMasters/theme/theme1.xml" Id="R50853107023042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6573ec44ca48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fe93497b5448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5549102454f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039f5c8a9146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902206d75849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c8d96ada84a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8cbef794e42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4a40bcdd4641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REVISORTEAM MIDT-TELEMARK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MIDT-TELEMARK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REVISORTEAM MIDT-TELEMARK AS ble etablert [år] og holder til i Gvarv.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MIDT-TELEMARK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MIDT-TELEMARK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MIDT-TELEMARK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7 685 696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649 393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1 751 554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4 012 718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MIDT-TELEMARK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HELLEK MATHIAS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HOLTAN RUNE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MÆLAND ELISABETH MUREN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REVISORTEAM MIDT-TELEMARK AS  –  17,0 %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STANGELAND LINDA  –  17,0 %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MIDT-TELEMARK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Gamlegata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3810 Gvarv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924 310 693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REVISORTEAM MIDT-TELEMARK AS</a:t>
            </a:r>
          </a:p>
        </p:txBody>
      </p:sp>
    </p:spTree>
  </p:cSld>
  <p:clrMapOvr>
    <a:masterClrMapping xmlns:a="http://schemas.openxmlformats.org/drawingml/2006/main"/>
  </p:clrMapOvr>
</p:sld>
</file>