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722111985841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cfa3b870a547a6"/>
  </p:sldMasterIdLst>
  <p:sldIdLst>
    <p:sldId xmlns:r="http://schemas.openxmlformats.org/officeDocument/2006/relationships" id="256" r:id="R2339c3f6386b47dd"/>
    <p:sldId xmlns:r="http://schemas.openxmlformats.org/officeDocument/2006/relationships" id="257" r:id="R456a2c2da9ea4dc4"/>
    <p:sldId xmlns:r="http://schemas.openxmlformats.org/officeDocument/2006/relationships" id="258" r:id="R8d02791b16bd41e7"/>
    <p:sldId xmlns:r="http://schemas.openxmlformats.org/officeDocument/2006/relationships" id="259" r:id="R36c02c5013934ab5"/>
    <p:sldId xmlns:r="http://schemas.openxmlformats.org/officeDocument/2006/relationships" id="260" r:id="R0dc8639f8c8240d8"/>
    <p:sldId xmlns:r="http://schemas.openxmlformats.org/officeDocument/2006/relationships" id="261" r:id="R9bfc3e509fdf4a7d"/>
    <p:sldId xmlns:r="http://schemas.openxmlformats.org/officeDocument/2006/relationships" id="262" r:id="Rd3f3d661c8f84a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cfa3b870a547a6" /><Relationship Type="http://schemas.openxmlformats.org/officeDocument/2006/relationships/slide" Target="/ppt/slides/slide1.xml" Id="R2339c3f6386b47dd" /><Relationship Type="http://schemas.openxmlformats.org/officeDocument/2006/relationships/slide" Target="/ppt/slides/slide2.xml" Id="R456a2c2da9ea4dc4" /><Relationship Type="http://schemas.openxmlformats.org/officeDocument/2006/relationships/slide" Target="/ppt/slides/slide3.xml" Id="R8d02791b16bd41e7" /><Relationship Type="http://schemas.openxmlformats.org/officeDocument/2006/relationships/slide" Target="/ppt/slides/slide4.xml" Id="R36c02c5013934ab5" /><Relationship Type="http://schemas.openxmlformats.org/officeDocument/2006/relationships/slide" Target="/ppt/slides/slide5.xml" Id="R0dc8639f8c8240d8" /><Relationship Type="http://schemas.openxmlformats.org/officeDocument/2006/relationships/slide" Target="/ppt/slides/slide6.xml" Id="R9bfc3e509fdf4a7d" /><Relationship Type="http://schemas.openxmlformats.org/officeDocument/2006/relationships/slide" Target="/ppt/slides/slide7.xml" Id="Rd3f3d661c8f84a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3a68eee2b34b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84787b94d4091" /><Relationship Type="http://schemas.openxmlformats.org/officeDocument/2006/relationships/theme" Target="/ppt/slideMasters/theme/theme1.xml" Id="R8d5853909e224d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984787b94d40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420d3796142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234bd0c3b42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c0ddac3cc4b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99fdcbc3e44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e34f6c32324c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ba3950b65e40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af21ea8cc4a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REVISORTEAM MIDT-TELEMARK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REVISORTEAM MIDT-TELEMARK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REVISORTEAM MIDT-TELEMARK AS ble etablert [år] og holder til i Gvarv.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REVISORTEAM MIDT-TELEMARK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REVISORTEAM MIDT-TELEMARK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REVISORTEAM MIDT-TELEMARK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7 747 394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209 078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180 293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1 931 847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3 447 514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REVISORTEAM MIDT-TELEMARK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HELLEK MATHIAS BERGE  –  32,0 %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MUREN MÆLAND  –  17,0 %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 STANGELAND  –  17,0 %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REVISORTEAM MIDT-TELEMARK AS  –  17,0 %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HOLTAN  –  17,0 %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REVISORTEAM MIDT-TELEMARK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Gamlegata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3810 Gvarv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924 310 693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REVISORTEAM MIDT-TELEMARK AS</a:t>
            </a:r>
          </a:p>
        </p:txBody>
      </p:sp>
    </p:spTree>
  </p:cSld>
  <p:clrMapOvr>
    <a:masterClrMapping xmlns:a="http://schemas.openxmlformats.org/drawingml/2006/main"/>
  </p:clrMapOvr>
</p:sld>
</file>